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9" r:id="rId5"/>
    <p:sldId id="281" r:id="rId6"/>
    <p:sldId id="282" r:id="rId7"/>
    <p:sldId id="283" r:id="rId8"/>
    <p:sldId id="284" r:id="rId9"/>
    <p:sldId id="285" r:id="rId10"/>
    <p:sldId id="280" r:id="rId11"/>
    <p:sldId id="286" r:id="rId12"/>
    <p:sldId id="291" r:id="rId13"/>
    <p:sldId id="295" r:id="rId14"/>
    <p:sldId id="294" r:id="rId15"/>
    <p:sldId id="292" r:id="rId16"/>
    <p:sldId id="293" r:id="rId17"/>
    <p:sldId id="290" r:id="rId18"/>
    <p:sldId id="296" r:id="rId19"/>
    <p:sldId id="297" r:id="rId20"/>
    <p:sldId id="298" r:id="rId21"/>
    <p:sldId id="301" r:id="rId22"/>
    <p:sldId id="303" r:id="rId23"/>
    <p:sldId id="304" r:id="rId24"/>
    <p:sldId id="305" r:id="rId25"/>
    <p:sldId id="302" r:id="rId26"/>
    <p:sldId id="288" r:id="rId27"/>
    <p:sldId id="300" r:id="rId28"/>
    <p:sldId id="289" r:id="rId29"/>
    <p:sldId id="299" r:id="rId30"/>
    <p:sldId id="306" r:id="rId31"/>
    <p:sldId id="287" r:id="rId32"/>
  </p:sldIdLst>
  <p:sldSz cx="26811288" cy="15081250"/>
  <p:notesSz cx="20104100" cy="15081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BA6"/>
    <a:srgbClr val="272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070476-0EDF-BDE0-FDFC-DBF065F25581}" v="6255" dt="2019-10-18T10:32:38.873"/>
    <p1510:client id="{5F526C82-7660-9336-CBCF-5F873275D88F}" v="4079" dt="2019-10-15T16:10:53.239"/>
    <p1510:client id="{F6953F5B-0A4B-F895-92B6-3A8CF1DFABF0}" v="797" dt="2019-10-17T18:33:01.27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8"/>
    <p:restoredTop sz="94678"/>
  </p:normalViewPr>
  <p:slideViewPr>
    <p:cSldViewPr>
      <p:cViewPr>
        <p:scale>
          <a:sx n="53" d="100"/>
          <a:sy n="53" d="100"/>
        </p:scale>
        <p:origin x="-534" y="-42"/>
      </p:cViewPr>
      <p:guideLst>
        <p:guide orient="horz" pos="2880"/>
        <p:guide pos="28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Robson" userId="S::jrobson@uel.ac.uk::e876d794-1df3-4512-9afd-ee9bf4b10669" providerId="AD" clId="Web-{F6953F5B-0A4B-F895-92B6-3A8CF1DFABF0}"/>
    <pc:docChg chg="addSld modSld sldOrd">
      <pc:chgData name="Jennifer Robson" userId="S::jrobson@uel.ac.uk::e876d794-1df3-4512-9afd-ee9bf4b10669" providerId="AD" clId="Web-{F6953F5B-0A4B-F895-92B6-3A8CF1DFABF0}" dt="2019-10-17T18:33:00.996" v="790" actId="20577"/>
      <pc:docMkLst>
        <pc:docMk/>
      </pc:docMkLst>
      <pc:sldChg chg="modSp">
        <pc:chgData name="Jennifer Robson" userId="S::jrobson@uel.ac.uk::e876d794-1df3-4512-9afd-ee9bf4b10669" providerId="AD" clId="Web-{F6953F5B-0A4B-F895-92B6-3A8CF1DFABF0}" dt="2019-10-17T18:26:37.920" v="566" actId="20577"/>
        <pc:sldMkLst>
          <pc:docMk/>
          <pc:sldMk cId="1818922201" sldId="287"/>
        </pc:sldMkLst>
        <pc:spChg chg="mod">
          <ac:chgData name="Jennifer Robson" userId="S::jrobson@uel.ac.uk::e876d794-1df3-4512-9afd-ee9bf4b10669" providerId="AD" clId="Web-{F6953F5B-0A4B-F895-92B6-3A8CF1DFABF0}" dt="2019-10-17T18:26:37.920" v="566" actId="20577"/>
          <ac:spMkLst>
            <pc:docMk/>
            <pc:sldMk cId="1818922201" sldId="287"/>
            <ac:spMk id="4" creationId="{00000000-0000-0000-0000-000000000000}"/>
          </ac:spMkLst>
        </pc:spChg>
      </pc:sldChg>
      <pc:sldChg chg="addSp delSp modSp">
        <pc:chgData name="Jennifer Robson" userId="S::jrobson@uel.ac.uk::e876d794-1df3-4512-9afd-ee9bf4b10669" providerId="AD" clId="Web-{F6953F5B-0A4B-F895-92B6-3A8CF1DFABF0}" dt="2019-10-17T18:02:21.473" v="4"/>
        <pc:sldMkLst>
          <pc:docMk/>
          <pc:sldMk cId="1146883160" sldId="288"/>
        </pc:sldMkLst>
        <pc:spChg chg="add mod">
          <ac:chgData name="Jennifer Robson" userId="S::jrobson@uel.ac.uk::e876d794-1df3-4512-9afd-ee9bf4b10669" providerId="AD" clId="Web-{F6953F5B-0A4B-F895-92B6-3A8CF1DFABF0}" dt="2019-10-17T18:01:42.192" v="1"/>
          <ac:spMkLst>
            <pc:docMk/>
            <pc:sldMk cId="1146883160" sldId="288"/>
            <ac:spMk id="3" creationId="{4E03808E-881C-458A-A5ED-02F01B53D512}"/>
          </ac:spMkLst>
        </pc:spChg>
        <pc:picChg chg="add del mod">
          <ac:chgData name="Jennifer Robson" userId="S::jrobson@uel.ac.uk::e876d794-1df3-4512-9afd-ee9bf4b10669" providerId="AD" clId="Web-{F6953F5B-0A4B-F895-92B6-3A8CF1DFABF0}" dt="2019-10-17T18:02:21.473" v="4"/>
          <ac:picMkLst>
            <pc:docMk/>
            <pc:sldMk cId="1146883160" sldId="288"/>
            <ac:picMk id="5" creationId="{7437EECD-2662-4322-B96E-2C21DE26072F}"/>
          </ac:picMkLst>
        </pc:picChg>
      </pc:sldChg>
      <pc:sldChg chg="modSp">
        <pc:chgData name="Jennifer Robson" userId="S::jrobson@uel.ac.uk::e876d794-1df3-4512-9afd-ee9bf4b10669" providerId="AD" clId="Web-{F6953F5B-0A4B-F895-92B6-3A8CF1DFABF0}" dt="2019-10-17T18:10:08.455" v="173" actId="20577"/>
        <pc:sldMkLst>
          <pc:docMk/>
          <pc:sldMk cId="3595552078" sldId="294"/>
        </pc:sldMkLst>
        <pc:spChg chg="mod">
          <ac:chgData name="Jennifer Robson" userId="S::jrobson@uel.ac.uk::e876d794-1df3-4512-9afd-ee9bf4b10669" providerId="AD" clId="Web-{F6953F5B-0A4B-F895-92B6-3A8CF1DFABF0}" dt="2019-10-17T18:10:08.455" v="173" actId="20577"/>
          <ac:spMkLst>
            <pc:docMk/>
            <pc:sldMk cId="3595552078" sldId="294"/>
            <ac:spMk id="8" creationId="{131B9E70-9046-4381-8A64-1E5E16C2BFBE}"/>
          </ac:spMkLst>
        </pc:spChg>
        <pc:spChg chg="mod">
          <ac:chgData name="Jennifer Robson" userId="S::jrobson@uel.ac.uk::e876d794-1df3-4512-9afd-ee9bf4b10669" providerId="AD" clId="Web-{F6953F5B-0A4B-F895-92B6-3A8CF1DFABF0}" dt="2019-10-17T18:09:54.909" v="155" actId="20577"/>
          <ac:spMkLst>
            <pc:docMk/>
            <pc:sldMk cId="3595552078" sldId="294"/>
            <ac:spMk id="9" creationId="{AF60D878-9C58-4498-8475-CB201194F7A2}"/>
          </ac:spMkLst>
        </pc:spChg>
        <pc:spChg chg="mod">
          <ac:chgData name="Jennifer Robson" userId="S::jrobson@uel.ac.uk::e876d794-1df3-4512-9afd-ee9bf4b10669" providerId="AD" clId="Web-{F6953F5B-0A4B-F895-92B6-3A8CF1DFABF0}" dt="2019-10-17T18:09:39.956" v="149" actId="14100"/>
          <ac:spMkLst>
            <pc:docMk/>
            <pc:sldMk cId="3595552078" sldId="294"/>
            <ac:spMk id="10" creationId="{4228EE16-D620-4D75-9BC8-EC24E41CD9B0}"/>
          </ac:spMkLst>
        </pc:spChg>
      </pc:sldChg>
      <pc:sldChg chg="modSp">
        <pc:chgData name="Jennifer Robson" userId="S::jrobson@uel.ac.uk::e876d794-1df3-4512-9afd-ee9bf4b10669" providerId="AD" clId="Web-{F6953F5B-0A4B-F895-92B6-3A8CF1DFABF0}" dt="2019-10-17T18:11:01.049" v="197" actId="20577"/>
        <pc:sldMkLst>
          <pc:docMk/>
          <pc:sldMk cId="191483680" sldId="295"/>
        </pc:sldMkLst>
        <pc:spChg chg="mod">
          <ac:chgData name="Jennifer Robson" userId="S::jrobson@uel.ac.uk::e876d794-1df3-4512-9afd-ee9bf4b10669" providerId="AD" clId="Web-{F6953F5B-0A4B-F895-92B6-3A8CF1DFABF0}" dt="2019-10-17T18:11:01.049" v="197" actId="20577"/>
          <ac:spMkLst>
            <pc:docMk/>
            <pc:sldMk cId="191483680" sldId="295"/>
            <ac:spMk id="4" creationId="{ECA98E05-05E4-4513-BD87-B66BEA67FD8D}"/>
          </ac:spMkLst>
        </pc:spChg>
      </pc:sldChg>
      <pc:sldChg chg="modSp">
        <pc:chgData name="Jennifer Robson" userId="S::jrobson@uel.ac.uk::e876d794-1df3-4512-9afd-ee9bf4b10669" providerId="AD" clId="Web-{F6953F5B-0A4B-F895-92B6-3A8CF1DFABF0}" dt="2019-10-17T18:08:44.862" v="114" actId="20577"/>
        <pc:sldMkLst>
          <pc:docMk/>
          <pc:sldMk cId="3816779903" sldId="296"/>
        </pc:sldMkLst>
        <pc:spChg chg="mod">
          <ac:chgData name="Jennifer Robson" userId="S::jrobson@uel.ac.uk::e876d794-1df3-4512-9afd-ee9bf4b10669" providerId="AD" clId="Web-{F6953F5B-0A4B-F895-92B6-3A8CF1DFABF0}" dt="2019-10-17T18:08:44.862" v="114" actId="20577"/>
          <ac:spMkLst>
            <pc:docMk/>
            <pc:sldMk cId="3816779903" sldId="296"/>
            <ac:spMk id="3" creationId="{453317A0-B212-481E-A964-1CC2EED5C931}"/>
          </ac:spMkLst>
        </pc:spChg>
      </pc:sldChg>
      <pc:sldChg chg="modSp">
        <pc:chgData name="Jennifer Robson" userId="S::jrobson@uel.ac.uk::e876d794-1df3-4512-9afd-ee9bf4b10669" providerId="AD" clId="Web-{F6953F5B-0A4B-F895-92B6-3A8CF1DFABF0}" dt="2019-10-17T18:08:13.737" v="84" actId="20577"/>
        <pc:sldMkLst>
          <pc:docMk/>
          <pc:sldMk cId="2348116908" sldId="297"/>
        </pc:sldMkLst>
        <pc:spChg chg="mod">
          <ac:chgData name="Jennifer Robson" userId="S::jrobson@uel.ac.uk::e876d794-1df3-4512-9afd-ee9bf4b10669" providerId="AD" clId="Web-{F6953F5B-0A4B-F895-92B6-3A8CF1DFABF0}" dt="2019-10-17T18:08:13.737" v="84" actId="20577"/>
          <ac:spMkLst>
            <pc:docMk/>
            <pc:sldMk cId="2348116908" sldId="297"/>
            <ac:spMk id="3" creationId="{453317A0-B212-481E-A964-1CC2EED5C931}"/>
          </ac:spMkLst>
        </pc:spChg>
      </pc:sldChg>
      <pc:sldChg chg="modSp">
        <pc:chgData name="Jennifer Robson" userId="S::jrobson@uel.ac.uk::e876d794-1df3-4512-9afd-ee9bf4b10669" providerId="AD" clId="Web-{F6953F5B-0A4B-F895-92B6-3A8CF1DFABF0}" dt="2019-10-17T18:14:06.142" v="240" actId="14100"/>
        <pc:sldMkLst>
          <pc:docMk/>
          <pc:sldMk cId="2746912639" sldId="298"/>
        </pc:sldMkLst>
        <pc:spChg chg="mod">
          <ac:chgData name="Jennifer Robson" userId="S::jrobson@uel.ac.uk::e876d794-1df3-4512-9afd-ee9bf4b10669" providerId="AD" clId="Web-{F6953F5B-0A4B-F895-92B6-3A8CF1DFABF0}" dt="2019-10-17T18:06:56.738" v="47" actId="1076"/>
          <ac:spMkLst>
            <pc:docMk/>
            <pc:sldMk cId="2746912639" sldId="298"/>
            <ac:spMk id="5" creationId="{1B7F6524-2AA0-4EAD-B510-6BEC2008D7FE}"/>
          </ac:spMkLst>
        </pc:spChg>
        <pc:spChg chg="mod">
          <ac:chgData name="Jennifer Robson" userId="S::jrobson@uel.ac.uk::e876d794-1df3-4512-9afd-ee9bf4b10669" providerId="AD" clId="Web-{F6953F5B-0A4B-F895-92B6-3A8CF1DFABF0}" dt="2019-10-17T18:07:20.488" v="56" actId="20577"/>
          <ac:spMkLst>
            <pc:docMk/>
            <pc:sldMk cId="2746912639" sldId="298"/>
            <ac:spMk id="8" creationId="{795EF6ED-25F5-4B19-A762-7AF93179E97E}"/>
          </ac:spMkLst>
        </pc:spChg>
        <pc:spChg chg="mod">
          <ac:chgData name="Jennifer Robson" userId="S::jrobson@uel.ac.uk::e876d794-1df3-4512-9afd-ee9bf4b10669" providerId="AD" clId="Web-{F6953F5B-0A4B-F895-92B6-3A8CF1DFABF0}" dt="2019-10-17T18:07:35.597" v="60" actId="20577"/>
          <ac:spMkLst>
            <pc:docMk/>
            <pc:sldMk cId="2746912639" sldId="298"/>
            <ac:spMk id="9" creationId="{5848C1E0-4066-4869-8FF2-D52460A7912B}"/>
          </ac:spMkLst>
        </pc:spChg>
        <pc:spChg chg="mod">
          <ac:chgData name="Jennifer Robson" userId="S::jrobson@uel.ac.uk::e876d794-1df3-4512-9afd-ee9bf4b10669" providerId="AD" clId="Web-{F6953F5B-0A4B-F895-92B6-3A8CF1DFABF0}" dt="2019-10-17T18:14:06.142" v="240" actId="14100"/>
          <ac:spMkLst>
            <pc:docMk/>
            <pc:sldMk cId="2746912639" sldId="298"/>
            <ac:spMk id="10" creationId="{515D59BE-0501-4BCB-9400-FEED77F13F18}"/>
          </ac:spMkLst>
        </pc:spChg>
      </pc:sldChg>
      <pc:sldChg chg="addSp delSp modSp add ord replId">
        <pc:chgData name="Jennifer Robson" userId="S::jrobson@uel.ac.uk::e876d794-1df3-4512-9afd-ee9bf4b10669" providerId="AD" clId="Web-{F6953F5B-0A4B-F895-92B6-3A8CF1DFABF0}" dt="2019-10-17T18:05:53.972" v="25"/>
        <pc:sldMkLst>
          <pc:docMk/>
          <pc:sldMk cId="989590446" sldId="299"/>
        </pc:sldMkLst>
        <pc:spChg chg="del">
          <ac:chgData name="Jennifer Robson" userId="S::jrobson@uel.ac.uk::e876d794-1df3-4512-9afd-ee9bf4b10669" providerId="AD" clId="Web-{F6953F5B-0A4B-F895-92B6-3A8CF1DFABF0}" dt="2019-10-17T18:02:35.926" v="11"/>
          <ac:spMkLst>
            <pc:docMk/>
            <pc:sldMk cId="989590446" sldId="299"/>
            <ac:spMk id="2" creationId="{00000000-0000-0000-0000-000000000000}"/>
          </ac:spMkLst>
        </pc:spChg>
        <pc:spChg chg="del mod">
          <ac:chgData name="Jennifer Robson" userId="S::jrobson@uel.ac.uk::e876d794-1df3-4512-9afd-ee9bf4b10669" providerId="AD" clId="Web-{F6953F5B-0A4B-F895-92B6-3A8CF1DFABF0}" dt="2019-10-17T18:02:33.317" v="10"/>
          <ac:spMkLst>
            <pc:docMk/>
            <pc:sldMk cId="989590446" sldId="299"/>
            <ac:spMk id="4" creationId="{00000000-0000-0000-0000-000000000000}"/>
          </ac:spMkLst>
        </pc:spChg>
        <pc:spChg chg="add mod">
          <ac:chgData name="Jennifer Robson" userId="S::jrobson@uel.ac.uk::e876d794-1df3-4512-9afd-ee9bf4b10669" providerId="AD" clId="Web-{F6953F5B-0A4B-F895-92B6-3A8CF1DFABF0}" dt="2019-10-17T18:03:23.582" v="24" actId="1076"/>
          <ac:spMkLst>
            <pc:docMk/>
            <pc:sldMk cId="989590446" sldId="299"/>
            <ac:spMk id="6" creationId="{CE58DD35-E1AE-438F-960A-6AA6F52985D3}"/>
          </ac:spMkLst>
        </pc:spChg>
        <pc:picChg chg="mod">
          <ac:chgData name="Jennifer Robson" userId="S::jrobson@uel.ac.uk::e876d794-1df3-4512-9afd-ee9bf4b10669" providerId="AD" clId="Web-{F6953F5B-0A4B-F895-92B6-3A8CF1DFABF0}" dt="2019-10-17T18:02:53.020" v="15" actId="14100"/>
          <ac:picMkLst>
            <pc:docMk/>
            <pc:sldMk cId="989590446" sldId="299"/>
            <ac:picMk id="5" creationId="{7437EECD-2662-4322-B96E-2C21DE26072F}"/>
          </ac:picMkLst>
        </pc:picChg>
      </pc:sldChg>
      <pc:sldChg chg="modSp add ord replId">
        <pc:chgData name="Jennifer Robson" userId="S::jrobson@uel.ac.uk::e876d794-1df3-4512-9afd-ee9bf4b10669" providerId="AD" clId="Web-{F6953F5B-0A4B-F895-92B6-3A8CF1DFABF0}" dt="2019-10-17T18:13:32.595" v="238" actId="20577"/>
        <pc:sldMkLst>
          <pc:docMk/>
          <pc:sldMk cId="1847554125" sldId="300"/>
        </pc:sldMkLst>
        <pc:spChg chg="mod">
          <ac:chgData name="Jennifer Robson" userId="S::jrobson@uel.ac.uk::e876d794-1df3-4512-9afd-ee9bf4b10669" providerId="AD" clId="Web-{F6953F5B-0A4B-F895-92B6-3A8CF1DFABF0}" dt="2019-10-17T18:13:32.595" v="238" actId="20577"/>
          <ac:spMkLst>
            <pc:docMk/>
            <pc:sldMk cId="1847554125" sldId="300"/>
            <ac:spMk id="2" creationId="{00000000-0000-0000-0000-000000000000}"/>
          </ac:spMkLst>
        </pc:spChg>
      </pc:sldChg>
      <pc:sldChg chg="addSp modSp new">
        <pc:chgData name="Jennifer Robson" userId="S::jrobson@uel.ac.uk::e876d794-1df3-4512-9afd-ee9bf4b10669" providerId="AD" clId="Web-{F6953F5B-0A4B-F895-92B6-3A8CF1DFABF0}" dt="2019-10-17T18:32:59.184" v="788" actId="20577"/>
        <pc:sldMkLst>
          <pc:docMk/>
          <pc:sldMk cId="2874015427" sldId="301"/>
        </pc:sldMkLst>
        <pc:spChg chg="add mod">
          <ac:chgData name="Jennifer Robson" userId="S::jrobson@uel.ac.uk::e876d794-1df3-4512-9afd-ee9bf4b10669" providerId="AD" clId="Web-{F6953F5B-0A4B-F895-92B6-3A8CF1DFABF0}" dt="2019-10-17T18:32:59.184" v="788" actId="20577"/>
          <ac:spMkLst>
            <pc:docMk/>
            <pc:sldMk cId="2874015427" sldId="301"/>
            <ac:spMk id="2" creationId="{FE276673-CB71-4555-977E-7BBE4543B8B6}"/>
          </ac:spMkLst>
        </pc:spChg>
      </pc:sldChg>
      <pc:sldChg chg="modSp add replId">
        <pc:chgData name="Jennifer Robson" userId="S::jrobson@uel.ac.uk::e876d794-1df3-4512-9afd-ee9bf4b10669" providerId="AD" clId="Web-{F6953F5B-0A4B-F895-92B6-3A8CF1DFABF0}" dt="2019-10-17T18:32:55.090" v="780" actId="20577"/>
        <pc:sldMkLst>
          <pc:docMk/>
          <pc:sldMk cId="2321295232" sldId="302"/>
        </pc:sldMkLst>
        <pc:spChg chg="mod">
          <ac:chgData name="Jennifer Robson" userId="S::jrobson@uel.ac.uk::e876d794-1df3-4512-9afd-ee9bf4b10669" providerId="AD" clId="Web-{F6953F5B-0A4B-F895-92B6-3A8CF1DFABF0}" dt="2019-10-17T18:32:55.090" v="780" actId="20577"/>
          <ac:spMkLst>
            <pc:docMk/>
            <pc:sldMk cId="2321295232" sldId="302"/>
            <ac:spMk id="2" creationId="{FE276673-CB71-4555-977E-7BBE4543B8B6}"/>
          </ac:spMkLst>
        </pc:spChg>
      </pc:sldChg>
    </pc:docChg>
  </pc:docChgLst>
  <pc:docChgLst>
    <pc:chgData name="Jennifer Robson" userId="S::jrobson@uel.ac.uk::e876d794-1df3-4512-9afd-ee9bf4b10669" providerId="AD" clId="Web-{1B070476-0EDF-BDE0-FDFC-DBF065F25581}"/>
    <pc:docChg chg="addSld modSld sldOrd">
      <pc:chgData name="Jennifer Robson" userId="S::jrobson@uel.ac.uk::e876d794-1df3-4512-9afd-ee9bf4b10669" providerId="AD" clId="Web-{1B070476-0EDF-BDE0-FDFC-DBF065F25581}" dt="2019-10-18T10:32:38.873" v="6223"/>
      <pc:docMkLst>
        <pc:docMk/>
      </pc:docMkLst>
      <pc:sldChg chg="modSp">
        <pc:chgData name="Jennifer Robson" userId="S::jrobson@uel.ac.uk::e876d794-1df3-4512-9afd-ee9bf4b10669" providerId="AD" clId="Web-{1B070476-0EDF-BDE0-FDFC-DBF065F25581}" dt="2019-10-18T08:24:30.230" v="104" actId="20577"/>
        <pc:sldMkLst>
          <pc:docMk/>
          <pc:sldMk cId="3213002891" sldId="269"/>
        </pc:sldMkLst>
        <pc:spChg chg="mod">
          <ac:chgData name="Jennifer Robson" userId="S::jrobson@uel.ac.uk::e876d794-1df3-4512-9afd-ee9bf4b10669" providerId="AD" clId="Web-{1B070476-0EDF-BDE0-FDFC-DBF065F25581}" dt="2019-10-18T08:24:30.230" v="104" actId="20577"/>
          <ac:spMkLst>
            <pc:docMk/>
            <pc:sldMk cId="3213002891" sldId="269"/>
            <ac:spMk id="3" creationId="{0F171885-E775-164F-8786-3F66DB33BD15}"/>
          </ac:spMkLst>
        </pc:spChg>
      </pc:sldChg>
      <pc:sldChg chg="modSp">
        <pc:chgData name="Jennifer Robson" userId="S::jrobson@uel.ac.uk::e876d794-1df3-4512-9afd-ee9bf4b10669" providerId="AD" clId="Web-{1B070476-0EDF-BDE0-FDFC-DBF065F25581}" dt="2019-10-18T08:25:16.324" v="148" actId="20577"/>
        <pc:sldMkLst>
          <pc:docMk/>
          <pc:sldMk cId="2280968723" sldId="280"/>
        </pc:sldMkLst>
        <pc:spChg chg="mod">
          <ac:chgData name="Jennifer Robson" userId="S::jrobson@uel.ac.uk::e876d794-1df3-4512-9afd-ee9bf4b10669" providerId="AD" clId="Web-{1B070476-0EDF-BDE0-FDFC-DBF065F25581}" dt="2019-10-18T08:25:16.324" v="148" actId="20577"/>
          <ac:spMkLst>
            <pc:docMk/>
            <pc:sldMk cId="2280968723" sldId="280"/>
            <ac:spMk id="5" creationId="{00000000-0000-0000-0000-000000000000}"/>
          </ac:spMkLst>
        </pc:spChg>
      </pc:sldChg>
      <pc:sldChg chg="addSp delSp modSp">
        <pc:chgData name="Jennifer Robson" userId="S::jrobson@uel.ac.uk::e876d794-1df3-4512-9afd-ee9bf4b10669" providerId="AD" clId="Web-{1B070476-0EDF-BDE0-FDFC-DBF065F25581}" dt="2019-10-18T10:32:08.748" v="6217" actId="20577"/>
        <pc:sldMkLst>
          <pc:docMk/>
          <pc:sldMk cId="1818922201" sldId="287"/>
        </pc:sldMkLst>
        <pc:spChg chg="mod">
          <ac:chgData name="Jennifer Robson" userId="S::jrobson@uel.ac.uk::e876d794-1df3-4512-9afd-ee9bf4b10669" providerId="AD" clId="Web-{1B070476-0EDF-BDE0-FDFC-DBF065F25581}" dt="2019-10-18T10:32:08.748" v="6217" actId="20577"/>
          <ac:spMkLst>
            <pc:docMk/>
            <pc:sldMk cId="1818922201" sldId="287"/>
            <ac:spMk id="4" creationId="{00000000-0000-0000-0000-000000000000}"/>
          </ac:spMkLst>
        </pc:spChg>
        <pc:picChg chg="add del mod">
          <ac:chgData name="Jennifer Robson" userId="S::jrobson@uel.ac.uk::e876d794-1df3-4512-9afd-ee9bf4b10669" providerId="AD" clId="Web-{1B070476-0EDF-BDE0-FDFC-DBF065F25581}" dt="2019-10-18T08:58:41.312" v="1450"/>
          <ac:picMkLst>
            <pc:docMk/>
            <pc:sldMk cId="1818922201" sldId="287"/>
            <ac:picMk id="2" creationId="{3B4D54D9-D5C3-42A4-BD68-9FDA60DDE538}"/>
          </ac:picMkLst>
        </pc:picChg>
      </pc:sldChg>
      <pc:sldChg chg="addSp delSp modSp">
        <pc:chgData name="Jennifer Robson" userId="S::jrobson@uel.ac.uk::e876d794-1df3-4512-9afd-ee9bf4b10669" providerId="AD" clId="Web-{1B070476-0EDF-BDE0-FDFC-DBF065F25581}" dt="2019-10-18T10:12:42.161" v="4959" actId="1076"/>
        <pc:sldMkLst>
          <pc:docMk/>
          <pc:sldMk cId="1146883160" sldId="288"/>
        </pc:sldMkLst>
        <pc:spChg chg="mod">
          <ac:chgData name="Jennifer Robson" userId="S::jrobson@uel.ac.uk::e876d794-1df3-4512-9afd-ee9bf4b10669" providerId="AD" clId="Web-{1B070476-0EDF-BDE0-FDFC-DBF065F25581}" dt="2019-10-18T10:03:25.570" v="4764" actId="20577"/>
          <ac:spMkLst>
            <pc:docMk/>
            <pc:sldMk cId="1146883160" sldId="288"/>
            <ac:spMk id="2" creationId="{00000000-0000-0000-0000-000000000000}"/>
          </ac:spMkLst>
        </pc:spChg>
        <pc:spChg chg="del mod">
          <ac:chgData name="Jennifer Robson" userId="S::jrobson@uel.ac.uk::e876d794-1df3-4512-9afd-ee9bf4b10669" providerId="AD" clId="Web-{1B070476-0EDF-BDE0-FDFC-DBF065F25581}" dt="2019-10-18T10:05:50.570" v="4842"/>
          <ac:spMkLst>
            <pc:docMk/>
            <pc:sldMk cId="1146883160" sldId="288"/>
            <ac:spMk id="3" creationId="{4E03808E-881C-458A-A5ED-02F01B53D512}"/>
          </ac:spMkLst>
        </pc:spChg>
        <pc:spChg chg="mod">
          <ac:chgData name="Jennifer Robson" userId="S::jrobson@uel.ac.uk::e876d794-1df3-4512-9afd-ee9bf4b10669" providerId="AD" clId="Web-{1B070476-0EDF-BDE0-FDFC-DBF065F25581}" dt="2019-10-18T10:12:39.192" v="4957" actId="20577"/>
          <ac:spMkLst>
            <pc:docMk/>
            <pc:sldMk cId="1146883160" sldId="288"/>
            <ac:spMk id="4" creationId="{00000000-0000-0000-0000-000000000000}"/>
          </ac:spMkLst>
        </pc:spChg>
        <pc:picChg chg="add mod">
          <ac:chgData name="Jennifer Robson" userId="S::jrobson@uel.ac.uk::e876d794-1df3-4512-9afd-ee9bf4b10669" providerId="AD" clId="Web-{1B070476-0EDF-BDE0-FDFC-DBF065F25581}" dt="2019-10-18T10:12:42.161" v="4959" actId="1076"/>
          <ac:picMkLst>
            <pc:docMk/>
            <pc:sldMk cId="1146883160" sldId="288"/>
            <ac:picMk id="5" creationId="{47531B7B-3FD0-4F25-8DA1-5E19C48C9C92}"/>
          </ac:picMkLst>
        </pc:picChg>
        <pc:picChg chg="add mod">
          <ac:chgData name="Jennifer Robson" userId="S::jrobson@uel.ac.uk::e876d794-1df3-4512-9afd-ee9bf4b10669" providerId="AD" clId="Web-{1B070476-0EDF-BDE0-FDFC-DBF065F25581}" dt="2019-10-18T10:11:41.083" v="4890" actId="14100"/>
          <ac:picMkLst>
            <pc:docMk/>
            <pc:sldMk cId="1146883160" sldId="288"/>
            <ac:picMk id="7" creationId="{4501B37B-368F-4E63-8081-B85E50CF536D}"/>
          </ac:picMkLst>
        </pc:picChg>
      </pc:sldChg>
      <pc:sldChg chg="addSp delSp modSp mod modClrScheme chgLayout">
        <pc:chgData name="Jennifer Robson" userId="S::jrobson@uel.ac.uk::e876d794-1df3-4512-9afd-ee9bf4b10669" providerId="AD" clId="Web-{1B070476-0EDF-BDE0-FDFC-DBF065F25581}" dt="2019-10-18T10:30:26.155" v="6044" actId="14100"/>
        <pc:sldMkLst>
          <pc:docMk/>
          <pc:sldMk cId="3445339452" sldId="289"/>
        </pc:sldMkLst>
        <pc:spChg chg="mod ord">
          <ac:chgData name="Jennifer Robson" userId="S::jrobson@uel.ac.uk::e876d794-1df3-4512-9afd-ee9bf4b10669" providerId="AD" clId="Web-{1B070476-0EDF-BDE0-FDFC-DBF065F25581}" dt="2019-10-18T10:14:32.504" v="5019"/>
          <ac:spMkLst>
            <pc:docMk/>
            <pc:sldMk cId="3445339452" sldId="289"/>
            <ac:spMk id="2" creationId="{00000000-0000-0000-0000-000000000000}"/>
          </ac:spMkLst>
        </pc:spChg>
        <pc:spChg chg="add mod ord">
          <ac:chgData name="Jennifer Robson" userId="S::jrobson@uel.ac.uk::e876d794-1df3-4512-9afd-ee9bf4b10669" providerId="AD" clId="Web-{1B070476-0EDF-BDE0-FDFC-DBF065F25581}" dt="2019-10-18T10:16:13.582" v="5023" actId="20577"/>
          <ac:spMkLst>
            <pc:docMk/>
            <pc:sldMk cId="3445339452" sldId="289"/>
            <ac:spMk id="3" creationId="{EB8CF72D-4F9D-4DFB-AB85-38A728E02A5E}"/>
          </ac:spMkLst>
        </pc:spChg>
        <pc:spChg chg="del mod">
          <ac:chgData name="Jennifer Robson" userId="S::jrobson@uel.ac.uk::e876d794-1df3-4512-9afd-ee9bf4b10669" providerId="AD" clId="Web-{1B070476-0EDF-BDE0-FDFC-DBF065F25581}" dt="2019-10-18T10:14:41.442" v="5020"/>
          <ac:spMkLst>
            <pc:docMk/>
            <pc:sldMk cId="3445339452" sldId="289"/>
            <ac:spMk id="4" creationId="{00000000-0000-0000-0000-000000000000}"/>
          </ac:spMkLst>
        </pc:spChg>
        <pc:spChg chg="add del mod ord">
          <ac:chgData name="Jennifer Robson" userId="S::jrobson@uel.ac.uk::e876d794-1df3-4512-9afd-ee9bf4b10669" providerId="AD" clId="Web-{1B070476-0EDF-BDE0-FDFC-DBF065F25581}" dt="2019-10-18T10:25:26.860" v="5426"/>
          <ac:spMkLst>
            <pc:docMk/>
            <pc:sldMk cId="3445339452" sldId="289"/>
            <ac:spMk id="5" creationId="{99B63F16-9BC8-4656-A8BB-29C7E09954C0}"/>
          </ac:spMkLst>
        </pc:spChg>
        <pc:spChg chg="add mod">
          <ac:chgData name="Jennifer Robson" userId="S::jrobson@uel.ac.uk::e876d794-1df3-4512-9afd-ee9bf4b10669" providerId="AD" clId="Web-{1B070476-0EDF-BDE0-FDFC-DBF065F25581}" dt="2019-10-18T10:29:01.702" v="5801"/>
          <ac:spMkLst>
            <pc:docMk/>
            <pc:sldMk cId="3445339452" sldId="289"/>
            <ac:spMk id="6" creationId="{AB80845E-9B28-40F4-AAC7-E38D0FC79AC4}"/>
          </ac:spMkLst>
        </pc:spChg>
        <pc:spChg chg="add mod">
          <ac:chgData name="Jennifer Robson" userId="S::jrobson@uel.ac.uk::e876d794-1df3-4512-9afd-ee9bf4b10669" providerId="AD" clId="Web-{1B070476-0EDF-BDE0-FDFC-DBF065F25581}" dt="2019-10-18T10:25:12.501" v="5425" actId="1076"/>
          <ac:spMkLst>
            <pc:docMk/>
            <pc:sldMk cId="3445339452" sldId="289"/>
            <ac:spMk id="7" creationId="{DA399E4F-5FF3-4AA5-BC67-FCF526FF46E8}"/>
          </ac:spMkLst>
        </pc:spChg>
        <pc:spChg chg="add mod">
          <ac:chgData name="Jennifer Robson" userId="S::jrobson@uel.ac.uk::e876d794-1df3-4512-9afd-ee9bf4b10669" providerId="AD" clId="Web-{1B070476-0EDF-BDE0-FDFC-DBF065F25581}" dt="2019-10-18T10:25:05.501" v="5423" actId="1076"/>
          <ac:spMkLst>
            <pc:docMk/>
            <pc:sldMk cId="3445339452" sldId="289"/>
            <ac:spMk id="8" creationId="{D56CAB8D-91EF-4B46-980B-1D8E3BEA1B90}"/>
          </ac:spMkLst>
        </pc:spChg>
        <pc:spChg chg="add mod">
          <ac:chgData name="Jennifer Robson" userId="S::jrobson@uel.ac.uk::e876d794-1df3-4512-9afd-ee9bf4b10669" providerId="AD" clId="Web-{1B070476-0EDF-BDE0-FDFC-DBF065F25581}" dt="2019-10-18T10:25:10.032" v="5424" actId="1076"/>
          <ac:spMkLst>
            <pc:docMk/>
            <pc:sldMk cId="3445339452" sldId="289"/>
            <ac:spMk id="9" creationId="{D4F07E17-403C-41BF-B79F-4CDF65529840}"/>
          </ac:spMkLst>
        </pc:spChg>
        <pc:spChg chg="add mod">
          <ac:chgData name="Jennifer Robson" userId="S::jrobson@uel.ac.uk::e876d794-1df3-4512-9afd-ee9bf4b10669" providerId="AD" clId="Web-{1B070476-0EDF-BDE0-FDFC-DBF065F25581}" dt="2019-10-18T10:30:26.155" v="6044" actId="14100"/>
          <ac:spMkLst>
            <pc:docMk/>
            <pc:sldMk cId="3445339452" sldId="289"/>
            <ac:spMk id="10" creationId="{7817DD70-B1B3-4F95-A3A4-19727B89DCB8}"/>
          </ac:spMkLst>
        </pc:spChg>
      </pc:sldChg>
      <pc:sldChg chg="modSp">
        <pc:chgData name="Jennifer Robson" userId="S::jrobson@uel.ac.uk::e876d794-1df3-4512-9afd-ee9bf4b10669" providerId="AD" clId="Web-{1B070476-0EDF-BDE0-FDFC-DBF065F25581}" dt="2019-10-18T08:34:12.446" v="330"/>
        <pc:sldMkLst>
          <pc:docMk/>
          <pc:sldMk cId="634680425" sldId="291"/>
        </pc:sldMkLst>
        <pc:spChg chg="mod">
          <ac:chgData name="Jennifer Robson" userId="S::jrobson@uel.ac.uk::e876d794-1df3-4512-9afd-ee9bf4b10669" providerId="AD" clId="Web-{1B070476-0EDF-BDE0-FDFC-DBF065F25581}" dt="2019-10-18T08:26:29.230" v="162" actId="20577"/>
          <ac:spMkLst>
            <pc:docMk/>
            <pc:sldMk cId="634680425" sldId="291"/>
            <ac:spMk id="2" creationId="{99947810-BBFC-4F1C-8180-81BFD53DF6CE}"/>
          </ac:spMkLst>
        </pc:spChg>
        <pc:graphicFrameChg chg="mod modGraphic">
          <ac:chgData name="Jennifer Robson" userId="S::jrobson@uel.ac.uk::e876d794-1df3-4512-9afd-ee9bf4b10669" providerId="AD" clId="Web-{1B070476-0EDF-BDE0-FDFC-DBF065F25581}" dt="2019-10-18T08:34:12.446" v="330"/>
          <ac:graphicFrameMkLst>
            <pc:docMk/>
            <pc:sldMk cId="634680425" sldId="291"/>
            <ac:graphicFrameMk id="10" creationId="{56974C01-637E-4183-AAD2-6FA1C5FDD0E5}"/>
          </ac:graphicFrameMkLst>
        </pc:graphicFrameChg>
      </pc:sldChg>
      <pc:sldChg chg="modSp">
        <pc:chgData name="Jennifer Robson" userId="S::jrobson@uel.ac.uk::e876d794-1df3-4512-9afd-ee9bf4b10669" providerId="AD" clId="Web-{1B070476-0EDF-BDE0-FDFC-DBF065F25581}" dt="2019-10-18T08:35:10.680" v="388" actId="20577"/>
        <pc:sldMkLst>
          <pc:docMk/>
          <pc:sldMk cId="698648769" sldId="292"/>
        </pc:sldMkLst>
        <pc:spChg chg="mod">
          <ac:chgData name="Jennifer Robson" userId="S::jrobson@uel.ac.uk::e876d794-1df3-4512-9afd-ee9bf4b10669" providerId="AD" clId="Web-{1B070476-0EDF-BDE0-FDFC-DBF065F25581}" dt="2019-10-18T08:35:10.680" v="388" actId="20577"/>
          <ac:spMkLst>
            <pc:docMk/>
            <pc:sldMk cId="698648769" sldId="292"/>
            <ac:spMk id="2" creationId="{99947810-BBFC-4F1C-8180-81BFD53DF6CE}"/>
          </ac:spMkLst>
        </pc:spChg>
      </pc:sldChg>
      <pc:sldChg chg="modSp">
        <pc:chgData name="Jennifer Robson" userId="S::jrobson@uel.ac.uk::e876d794-1df3-4512-9afd-ee9bf4b10669" providerId="AD" clId="Web-{1B070476-0EDF-BDE0-FDFC-DBF065F25581}" dt="2019-10-18T08:35:35.930" v="395" actId="14100"/>
        <pc:sldMkLst>
          <pc:docMk/>
          <pc:sldMk cId="2965289850" sldId="293"/>
        </pc:sldMkLst>
        <pc:spChg chg="mod">
          <ac:chgData name="Jennifer Robson" userId="S::jrobson@uel.ac.uk::e876d794-1df3-4512-9afd-ee9bf4b10669" providerId="AD" clId="Web-{1B070476-0EDF-BDE0-FDFC-DBF065F25581}" dt="2019-10-18T08:35:35.930" v="395" actId="14100"/>
          <ac:spMkLst>
            <pc:docMk/>
            <pc:sldMk cId="2965289850" sldId="293"/>
            <ac:spMk id="2" creationId="{99947810-BBFC-4F1C-8180-81BFD53DF6CE}"/>
          </ac:spMkLst>
        </pc:spChg>
      </pc:sldChg>
      <pc:sldChg chg="modSp">
        <pc:chgData name="Jennifer Robson" userId="S::jrobson@uel.ac.uk::e876d794-1df3-4512-9afd-ee9bf4b10669" providerId="AD" clId="Web-{1B070476-0EDF-BDE0-FDFC-DBF065F25581}" dt="2019-10-18T08:34:45.789" v="384" actId="20577"/>
        <pc:sldMkLst>
          <pc:docMk/>
          <pc:sldMk cId="3595552078" sldId="294"/>
        </pc:sldMkLst>
        <pc:spChg chg="mod">
          <ac:chgData name="Jennifer Robson" userId="S::jrobson@uel.ac.uk::e876d794-1df3-4512-9afd-ee9bf4b10669" providerId="AD" clId="Web-{1B070476-0EDF-BDE0-FDFC-DBF065F25581}" dt="2019-10-18T08:34:45.789" v="384" actId="20577"/>
          <ac:spMkLst>
            <pc:docMk/>
            <pc:sldMk cId="3595552078" sldId="294"/>
            <ac:spMk id="2" creationId="{2C18F55D-FEE1-41AC-87F4-2ABA40C1738D}"/>
          </ac:spMkLst>
        </pc:spChg>
        <pc:spChg chg="mod">
          <ac:chgData name="Jennifer Robson" userId="S::jrobson@uel.ac.uk::e876d794-1df3-4512-9afd-ee9bf4b10669" providerId="AD" clId="Web-{1B070476-0EDF-BDE0-FDFC-DBF065F25581}" dt="2019-10-18T08:29:55.619" v="250" actId="1076"/>
          <ac:spMkLst>
            <pc:docMk/>
            <pc:sldMk cId="3595552078" sldId="294"/>
            <ac:spMk id="9" creationId="{AF60D878-9C58-4498-8475-CB201194F7A2}"/>
          </ac:spMkLst>
        </pc:spChg>
        <pc:spChg chg="mod">
          <ac:chgData name="Jennifer Robson" userId="S::jrobson@uel.ac.uk::e876d794-1df3-4512-9afd-ee9bf4b10669" providerId="AD" clId="Web-{1B070476-0EDF-BDE0-FDFC-DBF065F25581}" dt="2019-10-18T08:29:06.354" v="196" actId="20577"/>
          <ac:spMkLst>
            <pc:docMk/>
            <pc:sldMk cId="3595552078" sldId="294"/>
            <ac:spMk id="10" creationId="{4228EE16-D620-4D75-9BC8-EC24E41CD9B0}"/>
          </ac:spMkLst>
        </pc:spChg>
        <pc:picChg chg="mod">
          <ac:chgData name="Jennifer Robson" userId="S::jrobson@uel.ac.uk::e876d794-1df3-4512-9afd-ee9bf4b10669" providerId="AD" clId="Web-{1B070476-0EDF-BDE0-FDFC-DBF065F25581}" dt="2019-10-18T08:29:49.322" v="249" actId="1076"/>
          <ac:picMkLst>
            <pc:docMk/>
            <pc:sldMk cId="3595552078" sldId="294"/>
            <ac:picMk id="5" creationId="{FDBB4C65-1E2F-4DE8-A49A-D8C05101CBD2}"/>
          </ac:picMkLst>
        </pc:picChg>
      </pc:sldChg>
      <pc:sldChg chg="addSp modSp">
        <pc:chgData name="Jennifer Robson" userId="S::jrobson@uel.ac.uk::e876d794-1df3-4512-9afd-ee9bf4b10669" providerId="AD" clId="Web-{1B070476-0EDF-BDE0-FDFC-DBF065F25581}" dt="2019-10-18T09:16:42.946" v="2375" actId="1076"/>
        <pc:sldMkLst>
          <pc:docMk/>
          <pc:sldMk cId="3816779903" sldId="296"/>
        </pc:sldMkLst>
        <pc:spChg chg="mod">
          <ac:chgData name="Jennifer Robson" userId="S::jrobson@uel.ac.uk::e876d794-1df3-4512-9afd-ee9bf4b10669" providerId="AD" clId="Web-{1B070476-0EDF-BDE0-FDFC-DBF065F25581}" dt="2019-10-18T08:38:31.179" v="399" actId="20577"/>
          <ac:spMkLst>
            <pc:docMk/>
            <pc:sldMk cId="3816779903" sldId="296"/>
            <ac:spMk id="3" creationId="{453317A0-B212-481E-A964-1CC2EED5C931}"/>
          </ac:spMkLst>
        </pc:spChg>
        <pc:spChg chg="add mod">
          <ac:chgData name="Jennifer Robson" userId="S::jrobson@uel.ac.uk::e876d794-1df3-4512-9afd-ee9bf4b10669" providerId="AD" clId="Web-{1B070476-0EDF-BDE0-FDFC-DBF065F25581}" dt="2019-10-18T09:16:42.946" v="2375" actId="1076"/>
          <ac:spMkLst>
            <pc:docMk/>
            <pc:sldMk cId="3816779903" sldId="296"/>
            <ac:spMk id="5" creationId="{B372367D-9C99-44D6-B1C7-981FE50CE817}"/>
          </ac:spMkLst>
        </pc:spChg>
      </pc:sldChg>
      <pc:sldChg chg="addSp delSp modSp">
        <pc:chgData name="Jennifer Robson" userId="S::jrobson@uel.ac.uk::e876d794-1df3-4512-9afd-ee9bf4b10669" providerId="AD" clId="Web-{1B070476-0EDF-BDE0-FDFC-DBF065F25581}" dt="2019-10-18T09:14:26.853" v="2254" actId="20577"/>
        <pc:sldMkLst>
          <pc:docMk/>
          <pc:sldMk cId="2348116908" sldId="297"/>
        </pc:sldMkLst>
        <pc:spChg chg="mod">
          <ac:chgData name="Jennifer Robson" userId="S::jrobson@uel.ac.uk::e876d794-1df3-4512-9afd-ee9bf4b10669" providerId="AD" clId="Web-{1B070476-0EDF-BDE0-FDFC-DBF065F25581}" dt="2019-10-18T08:38:17.538" v="397" actId="20577"/>
          <ac:spMkLst>
            <pc:docMk/>
            <pc:sldMk cId="2348116908" sldId="297"/>
            <ac:spMk id="3" creationId="{453317A0-B212-481E-A964-1CC2EED5C931}"/>
          </ac:spMkLst>
        </pc:spChg>
        <pc:spChg chg="add del mod">
          <ac:chgData name="Jennifer Robson" userId="S::jrobson@uel.ac.uk::e876d794-1df3-4512-9afd-ee9bf4b10669" providerId="AD" clId="Web-{1B070476-0EDF-BDE0-FDFC-DBF065F25581}" dt="2019-10-18T09:12:16.479" v="2080"/>
          <ac:spMkLst>
            <pc:docMk/>
            <pc:sldMk cId="2348116908" sldId="297"/>
            <ac:spMk id="5" creationId="{61CC87D3-E877-4261-906A-A8BFC34E3B72}"/>
          </ac:spMkLst>
        </pc:spChg>
        <pc:spChg chg="add mod">
          <ac:chgData name="Jennifer Robson" userId="S::jrobson@uel.ac.uk::e876d794-1df3-4512-9afd-ee9bf4b10669" providerId="AD" clId="Web-{1B070476-0EDF-BDE0-FDFC-DBF065F25581}" dt="2019-10-18T09:14:26.853" v="2254" actId="20577"/>
          <ac:spMkLst>
            <pc:docMk/>
            <pc:sldMk cId="2348116908" sldId="297"/>
            <ac:spMk id="6" creationId="{E564D472-8CB3-473F-A332-05FF77955942}"/>
          </ac:spMkLst>
        </pc:spChg>
      </pc:sldChg>
      <pc:sldChg chg="modSp">
        <pc:chgData name="Jennifer Robson" userId="S::jrobson@uel.ac.uk::e876d794-1df3-4512-9afd-ee9bf4b10669" providerId="AD" clId="Web-{1B070476-0EDF-BDE0-FDFC-DBF065F25581}" dt="2019-10-18T10:18:14.081" v="5197"/>
        <pc:sldMkLst>
          <pc:docMk/>
          <pc:sldMk cId="2746912639" sldId="298"/>
        </pc:sldMkLst>
        <pc:spChg chg="mod">
          <ac:chgData name="Jennifer Robson" userId="S::jrobson@uel.ac.uk::e876d794-1df3-4512-9afd-ee9bf4b10669" providerId="AD" clId="Web-{1B070476-0EDF-BDE0-FDFC-DBF065F25581}" dt="2019-10-18T10:18:04.987" v="5195"/>
          <ac:spMkLst>
            <pc:docMk/>
            <pc:sldMk cId="2746912639" sldId="298"/>
            <ac:spMk id="5" creationId="{1B7F6524-2AA0-4EAD-B510-6BEC2008D7FE}"/>
          </ac:spMkLst>
        </pc:spChg>
        <pc:spChg chg="mod">
          <ac:chgData name="Jennifer Robson" userId="S::jrobson@uel.ac.uk::e876d794-1df3-4512-9afd-ee9bf4b10669" providerId="AD" clId="Web-{1B070476-0EDF-BDE0-FDFC-DBF065F25581}" dt="2019-10-18T10:18:08.690" v="5196"/>
          <ac:spMkLst>
            <pc:docMk/>
            <pc:sldMk cId="2746912639" sldId="298"/>
            <ac:spMk id="8" creationId="{795EF6ED-25F5-4B19-A762-7AF93179E97E}"/>
          </ac:spMkLst>
        </pc:spChg>
        <pc:spChg chg="mod">
          <ac:chgData name="Jennifer Robson" userId="S::jrobson@uel.ac.uk::e876d794-1df3-4512-9afd-ee9bf4b10669" providerId="AD" clId="Web-{1B070476-0EDF-BDE0-FDFC-DBF065F25581}" dt="2019-10-18T10:18:14.081" v="5197"/>
          <ac:spMkLst>
            <pc:docMk/>
            <pc:sldMk cId="2746912639" sldId="298"/>
            <ac:spMk id="9" creationId="{5848C1E0-4066-4869-8FF2-D52460A7912B}"/>
          </ac:spMkLst>
        </pc:spChg>
      </pc:sldChg>
      <pc:sldChg chg="ord">
        <pc:chgData name="Jennifer Robson" userId="S::jrobson@uel.ac.uk::e876d794-1df3-4512-9afd-ee9bf4b10669" providerId="AD" clId="Web-{1B070476-0EDF-BDE0-FDFC-DBF065F25581}" dt="2019-10-18T10:32:38.873" v="6223"/>
        <pc:sldMkLst>
          <pc:docMk/>
          <pc:sldMk cId="1847554125" sldId="300"/>
        </pc:sldMkLst>
      </pc:sldChg>
      <pc:sldChg chg="modSp">
        <pc:chgData name="Jennifer Robson" userId="S::jrobson@uel.ac.uk::e876d794-1df3-4512-9afd-ee9bf4b10669" providerId="AD" clId="Web-{1B070476-0EDF-BDE0-FDFC-DBF065F25581}" dt="2019-10-18T09:08:50.730" v="1820" actId="20577"/>
        <pc:sldMkLst>
          <pc:docMk/>
          <pc:sldMk cId="2874015427" sldId="301"/>
        </pc:sldMkLst>
        <pc:spChg chg="mod">
          <ac:chgData name="Jennifer Robson" userId="S::jrobson@uel.ac.uk::e876d794-1df3-4512-9afd-ee9bf4b10669" providerId="AD" clId="Web-{1B070476-0EDF-BDE0-FDFC-DBF065F25581}" dt="2019-10-18T09:08:50.730" v="1820" actId="20577"/>
          <ac:spMkLst>
            <pc:docMk/>
            <pc:sldMk cId="2874015427" sldId="301"/>
            <ac:spMk id="2" creationId="{FE276673-CB71-4555-977E-7BBE4543B8B6}"/>
          </ac:spMkLst>
        </pc:spChg>
      </pc:sldChg>
      <pc:sldChg chg="addSp delSp modSp">
        <pc:chgData name="Jennifer Robson" userId="S::jrobson@uel.ac.uk::e876d794-1df3-4512-9afd-ee9bf4b10669" providerId="AD" clId="Web-{1B070476-0EDF-BDE0-FDFC-DBF065F25581}" dt="2019-10-18T10:02:52.680" v="4717"/>
        <pc:sldMkLst>
          <pc:docMk/>
          <pc:sldMk cId="2321295232" sldId="302"/>
        </pc:sldMkLst>
        <pc:spChg chg="mod">
          <ac:chgData name="Jennifer Robson" userId="S::jrobson@uel.ac.uk::e876d794-1df3-4512-9afd-ee9bf4b10669" providerId="AD" clId="Web-{1B070476-0EDF-BDE0-FDFC-DBF065F25581}" dt="2019-10-18T10:02:52.508" v="4715" actId="20577"/>
          <ac:spMkLst>
            <pc:docMk/>
            <pc:sldMk cId="2321295232" sldId="302"/>
            <ac:spMk id="2" creationId="{FE276673-CB71-4555-977E-7BBE4543B8B6}"/>
          </ac:spMkLst>
        </pc:spChg>
        <pc:spChg chg="add del mod">
          <ac:chgData name="Jennifer Robson" userId="S::jrobson@uel.ac.uk::e876d794-1df3-4512-9afd-ee9bf4b10669" providerId="AD" clId="Web-{1B070476-0EDF-BDE0-FDFC-DBF065F25581}" dt="2019-10-18T09:33:46.221" v="3087"/>
          <ac:spMkLst>
            <pc:docMk/>
            <pc:sldMk cId="2321295232" sldId="302"/>
            <ac:spMk id="3" creationId="{44E609F3-6768-494D-8DCD-47169AF4038D}"/>
          </ac:spMkLst>
        </pc:spChg>
        <pc:spChg chg="add">
          <ac:chgData name="Jennifer Robson" userId="S::jrobson@uel.ac.uk::e876d794-1df3-4512-9afd-ee9bf4b10669" providerId="AD" clId="Web-{1B070476-0EDF-BDE0-FDFC-DBF065F25581}" dt="2019-10-18T10:02:52.680" v="4717"/>
          <ac:spMkLst>
            <pc:docMk/>
            <pc:sldMk cId="2321295232" sldId="302"/>
            <ac:spMk id="4" creationId="{0E57A618-242E-461D-9C6C-0FE5473DDCC6}"/>
          </ac:spMkLst>
        </pc:spChg>
      </pc:sldChg>
      <pc:sldChg chg="modSp add replId">
        <pc:chgData name="Jennifer Robson" userId="S::jrobson@uel.ac.uk::e876d794-1df3-4512-9afd-ee9bf4b10669" providerId="AD" clId="Web-{1B070476-0EDF-BDE0-FDFC-DBF065F25581}" dt="2019-10-18T09:11:26.917" v="2075" actId="20577"/>
        <pc:sldMkLst>
          <pc:docMk/>
          <pc:sldMk cId="4025244565" sldId="303"/>
        </pc:sldMkLst>
        <pc:spChg chg="mod">
          <ac:chgData name="Jennifer Robson" userId="S::jrobson@uel.ac.uk::e876d794-1df3-4512-9afd-ee9bf4b10669" providerId="AD" clId="Web-{1B070476-0EDF-BDE0-FDFC-DBF065F25581}" dt="2019-10-18T09:11:26.917" v="2075" actId="20577"/>
          <ac:spMkLst>
            <pc:docMk/>
            <pc:sldMk cId="4025244565" sldId="303"/>
            <ac:spMk id="2" creationId="{FE276673-CB71-4555-977E-7BBE4543B8B6}"/>
          </ac:spMkLst>
        </pc:spChg>
      </pc:sldChg>
      <pc:sldChg chg="modSp add replId">
        <pc:chgData name="Jennifer Robson" userId="S::jrobson@uel.ac.uk::e876d794-1df3-4512-9afd-ee9bf4b10669" providerId="AD" clId="Web-{1B070476-0EDF-BDE0-FDFC-DBF065F25581}" dt="2019-10-18T09:45:37.811" v="3926" actId="20577"/>
        <pc:sldMkLst>
          <pc:docMk/>
          <pc:sldMk cId="1789545747" sldId="304"/>
        </pc:sldMkLst>
        <pc:spChg chg="mod">
          <ac:chgData name="Jennifer Robson" userId="S::jrobson@uel.ac.uk::e876d794-1df3-4512-9afd-ee9bf4b10669" providerId="AD" clId="Web-{1B070476-0EDF-BDE0-FDFC-DBF065F25581}" dt="2019-10-18T09:45:37.811" v="3926" actId="20577"/>
          <ac:spMkLst>
            <pc:docMk/>
            <pc:sldMk cId="1789545747" sldId="304"/>
            <ac:spMk id="2" creationId="{FE276673-CB71-4555-977E-7BBE4543B8B6}"/>
          </ac:spMkLst>
        </pc:spChg>
      </pc:sldChg>
      <pc:sldChg chg="modSp add replId">
        <pc:chgData name="Jennifer Robson" userId="S::jrobson@uel.ac.uk::e876d794-1df3-4512-9afd-ee9bf4b10669" providerId="AD" clId="Web-{1B070476-0EDF-BDE0-FDFC-DBF065F25581}" dt="2019-10-18T09:57:39.901" v="4711" actId="20577"/>
        <pc:sldMkLst>
          <pc:docMk/>
          <pc:sldMk cId="732436898" sldId="305"/>
        </pc:sldMkLst>
        <pc:spChg chg="mod">
          <ac:chgData name="Jennifer Robson" userId="S::jrobson@uel.ac.uk::e876d794-1df3-4512-9afd-ee9bf4b10669" providerId="AD" clId="Web-{1B070476-0EDF-BDE0-FDFC-DBF065F25581}" dt="2019-10-18T09:57:39.901" v="4711" actId="20577"/>
          <ac:spMkLst>
            <pc:docMk/>
            <pc:sldMk cId="732436898" sldId="305"/>
            <ac:spMk id="2" creationId="{FE276673-CB71-4555-977E-7BBE4543B8B6}"/>
          </ac:spMkLst>
        </pc:spChg>
      </pc:sldChg>
      <pc:sldChg chg="modSp add ord replId">
        <pc:chgData name="Jennifer Robson" userId="S::jrobson@uel.ac.uk::e876d794-1df3-4512-9afd-ee9bf4b10669" providerId="AD" clId="Web-{1B070476-0EDF-BDE0-FDFC-DBF065F25581}" dt="2019-10-18T10:32:29.935" v="6222"/>
        <pc:sldMkLst>
          <pc:docMk/>
          <pc:sldMk cId="1924123861" sldId="306"/>
        </pc:sldMkLst>
        <pc:spChg chg="mod">
          <ac:chgData name="Jennifer Robson" userId="S::jrobson@uel.ac.uk::e876d794-1df3-4512-9afd-ee9bf4b10669" providerId="AD" clId="Web-{1B070476-0EDF-BDE0-FDFC-DBF065F25581}" dt="2019-10-18T10:32:19.670" v="6220" actId="20577"/>
          <ac:spMkLst>
            <pc:docMk/>
            <pc:sldMk cId="1924123861" sldId="306"/>
            <ac:spMk id="4" creationId="{00000000-0000-0000-0000-000000000000}"/>
          </ac:spMkLst>
        </pc:spChg>
      </pc:sldChg>
    </pc:docChg>
  </pc:docChgLst>
  <pc:docChgLst>
    <pc:chgData name="Jennifer Robson" userId="S::jrobson@uel.ac.uk::e876d794-1df3-4512-9afd-ee9bf4b10669" providerId="AD" clId="Web-{5F526C82-7660-9336-CBCF-5F873275D88F}"/>
    <pc:docChg chg="addSld delSld modSld sldOrd">
      <pc:chgData name="Jennifer Robson" userId="S::jrobson@uel.ac.uk::e876d794-1df3-4512-9afd-ee9bf4b10669" providerId="AD" clId="Web-{5F526C82-7660-9336-CBCF-5F873275D88F}" dt="2019-10-15T16:10:53.239" v="4017" actId="1076"/>
      <pc:docMkLst>
        <pc:docMk/>
      </pc:docMkLst>
      <pc:sldChg chg="modSp">
        <pc:chgData name="Jennifer Robson" userId="S::jrobson@uel.ac.uk::e876d794-1df3-4512-9afd-ee9bf4b10669" providerId="AD" clId="Web-{5F526C82-7660-9336-CBCF-5F873275D88F}" dt="2019-10-15T14:20:09.990" v="22" actId="20577"/>
        <pc:sldMkLst>
          <pc:docMk/>
          <pc:sldMk cId="3213002891" sldId="269"/>
        </pc:sldMkLst>
        <pc:spChg chg="mod">
          <ac:chgData name="Jennifer Robson" userId="S::jrobson@uel.ac.uk::e876d794-1df3-4512-9afd-ee9bf4b10669" providerId="AD" clId="Web-{5F526C82-7660-9336-CBCF-5F873275D88F}" dt="2019-10-15T14:20:09.990" v="22" actId="20577"/>
          <ac:spMkLst>
            <pc:docMk/>
            <pc:sldMk cId="3213002891" sldId="269"/>
            <ac:spMk id="3" creationId="{0F171885-E775-164F-8786-3F66DB33BD15}"/>
          </ac:spMkLst>
        </pc:spChg>
      </pc:sldChg>
      <pc:sldChg chg="del">
        <pc:chgData name="Jennifer Robson" userId="S::jrobson@uel.ac.uk::e876d794-1df3-4512-9afd-ee9bf4b10669" providerId="AD" clId="Web-{5F526C82-7660-9336-CBCF-5F873275D88F}" dt="2019-10-15T15:47:17.083" v="3202"/>
        <pc:sldMkLst>
          <pc:docMk/>
          <pc:sldMk cId="2898956209" sldId="270"/>
        </pc:sldMkLst>
      </pc:sldChg>
      <pc:sldChg chg="del">
        <pc:chgData name="Jennifer Robson" userId="S::jrobson@uel.ac.uk::e876d794-1df3-4512-9afd-ee9bf4b10669" providerId="AD" clId="Web-{5F526C82-7660-9336-CBCF-5F873275D88F}" dt="2019-10-15T15:47:17.083" v="3201"/>
        <pc:sldMkLst>
          <pc:docMk/>
          <pc:sldMk cId="2299541347" sldId="273"/>
        </pc:sldMkLst>
      </pc:sldChg>
      <pc:sldChg chg="del">
        <pc:chgData name="Jennifer Robson" userId="S::jrobson@uel.ac.uk::e876d794-1df3-4512-9afd-ee9bf4b10669" providerId="AD" clId="Web-{5F526C82-7660-9336-CBCF-5F873275D88F}" dt="2019-10-15T15:47:17.068" v="3200"/>
        <pc:sldMkLst>
          <pc:docMk/>
          <pc:sldMk cId="4147389682" sldId="274"/>
        </pc:sldMkLst>
      </pc:sldChg>
      <pc:sldChg chg="del">
        <pc:chgData name="Jennifer Robson" userId="S::jrobson@uel.ac.uk::e876d794-1df3-4512-9afd-ee9bf4b10669" providerId="AD" clId="Web-{5F526C82-7660-9336-CBCF-5F873275D88F}" dt="2019-10-15T15:47:17.068" v="3199"/>
        <pc:sldMkLst>
          <pc:docMk/>
          <pc:sldMk cId="1302545320" sldId="275"/>
        </pc:sldMkLst>
      </pc:sldChg>
      <pc:sldChg chg="del">
        <pc:chgData name="Jennifer Robson" userId="S::jrobson@uel.ac.uk::e876d794-1df3-4512-9afd-ee9bf4b10669" providerId="AD" clId="Web-{5F526C82-7660-9336-CBCF-5F873275D88F}" dt="2019-10-15T15:47:17.068" v="3198"/>
        <pc:sldMkLst>
          <pc:docMk/>
          <pc:sldMk cId="1485652256" sldId="276"/>
        </pc:sldMkLst>
      </pc:sldChg>
      <pc:sldChg chg="del">
        <pc:chgData name="Jennifer Robson" userId="S::jrobson@uel.ac.uk::e876d794-1df3-4512-9afd-ee9bf4b10669" providerId="AD" clId="Web-{5F526C82-7660-9336-CBCF-5F873275D88F}" dt="2019-10-15T15:47:17.068" v="3197"/>
        <pc:sldMkLst>
          <pc:docMk/>
          <pc:sldMk cId="3207240503" sldId="277"/>
        </pc:sldMkLst>
      </pc:sldChg>
      <pc:sldChg chg="del">
        <pc:chgData name="Jennifer Robson" userId="S::jrobson@uel.ac.uk::e876d794-1df3-4512-9afd-ee9bf4b10669" providerId="AD" clId="Web-{5F526C82-7660-9336-CBCF-5F873275D88F}" dt="2019-10-15T15:47:17.083" v="3203"/>
        <pc:sldMkLst>
          <pc:docMk/>
          <pc:sldMk cId="973641840" sldId="279"/>
        </pc:sldMkLst>
      </pc:sldChg>
      <pc:sldChg chg="ord">
        <pc:chgData name="Jennifer Robson" userId="S::jrobson@uel.ac.uk::e876d794-1df3-4512-9afd-ee9bf4b10669" providerId="AD" clId="Web-{5F526C82-7660-9336-CBCF-5F873275D88F}" dt="2019-10-15T15:46:51.302" v="3196"/>
        <pc:sldMkLst>
          <pc:docMk/>
          <pc:sldMk cId="2280968723" sldId="280"/>
        </pc:sldMkLst>
      </pc:sldChg>
      <pc:sldChg chg="modSp">
        <pc:chgData name="Jennifer Robson" userId="S::jrobson@uel.ac.uk::e876d794-1df3-4512-9afd-ee9bf4b10669" providerId="AD" clId="Web-{5F526C82-7660-9336-CBCF-5F873275D88F}" dt="2019-10-15T14:20:15.928" v="24" actId="20577"/>
        <pc:sldMkLst>
          <pc:docMk/>
          <pc:sldMk cId="3954506171" sldId="281"/>
        </pc:sldMkLst>
        <pc:spChg chg="mod">
          <ac:chgData name="Jennifer Robson" userId="S::jrobson@uel.ac.uk::e876d794-1df3-4512-9afd-ee9bf4b10669" providerId="AD" clId="Web-{5F526C82-7660-9336-CBCF-5F873275D88F}" dt="2019-10-15T14:20:15.928" v="24" actId="20577"/>
          <ac:spMkLst>
            <pc:docMk/>
            <pc:sldMk cId="3954506171" sldId="281"/>
            <ac:spMk id="5" creationId="{00000000-0000-0000-0000-000000000000}"/>
          </ac:spMkLst>
        </pc:spChg>
      </pc:sldChg>
      <pc:sldChg chg="modSp">
        <pc:chgData name="Jennifer Robson" userId="S::jrobson@uel.ac.uk::e876d794-1df3-4512-9afd-ee9bf4b10669" providerId="AD" clId="Web-{5F526C82-7660-9336-CBCF-5F873275D88F}" dt="2019-10-15T14:24:44.459" v="169" actId="20577"/>
        <pc:sldMkLst>
          <pc:docMk/>
          <pc:sldMk cId="2239615596" sldId="282"/>
        </pc:sldMkLst>
        <pc:spChg chg="mod">
          <ac:chgData name="Jennifer Robson" userId="S::jrobson@uel.ac.uk::e876d794-1df3-4512-9afd-ee9bf4b10669" providerId="AD" clId="Web-{5F526C82-7660-9336-CBCF-5F873275D88F}" dt="2019-10-15T14:24:44.459" v="169" actId="20577"/>
          <ac:spMkLst>
            <pc:docMk/>
            <pc:sldMk cId="2239615596" sldId="282"/>
            <ac:spMk id="2" creationId="{00000000-0000-0000-0000-000000000000}"/>
          </ac:spMkLst>
        </pc:spChg>
      </pc:sldChg>
      <pc:sldChg chg="modSp">
        <pc:chgData name="Jennifer Robson" userId="S::jrobson@uel.ac.uk::e876d794-1df3-4512-9afd-ee9bf4b10669" providerId="AD" clId="Web-{5F526C82-7660-9336-CBCF-5F873275D88F}" dt="2019-10-15T14:25:26.803" v="193" actId="20577"/>
        <pc:sldMkLst>
          <pc:docMk/>
          <pc:sldMk cId="4076671672" sldId="286"/>
        </pc:sldMkLst>
        <pc:spChg chg="mod">
          <ac:chgData name="Jennifer Robson" userId="S::jrobson@uel.ac.uk::e876d794-1df3-4512-9afd-ee9bf4b10669" providerId="AD" clId="Web-{5F526C82-7660-9336-CBCF-5F873275D88F}" dt="2019-10-15T14:25:26.803" v="193" actId="20577"/>
          <ac:spMkLst>
            <pc:docMk/>
            <pc:sldMk cId="4076671672" sldId="286"/>
            <ac:spMk id="2" creationId="{00000000-0000-0000-0000-000000000000}"/>
          </ac:spMkLst>
        </pc:spChg>
        <pc:spChg chg="mod">
          <ac:chgData name="Jennifer Robson" userId="S::jrobson@uel.ac.uk::e876d794-1df3-4512-9afd-ee9bf4b10669" providerId="AD" clId="Web-{5F526C82-7660-9336-CBCF-5F873275D88F}" dt="2019-10-15T14:25:17.662" v="183" actId="20577"/>
          <ac:spMkLst>
            <pc:docMk/>
            <pc:sldMk cId="4076671672" sldId="286"/>
            <ac:spMk id="3" creationId="{00000000-0000-0000-0000-000000000000}"/>
          </ac:spMkLst>
        </pc:spChg>
      </pc:sldChg>
      <pc:sldChg chg="modSp">
        <pc:chgData name="Jennifer Robson" userId="S::jrobson@uel.ac.uk::e876d794-1df3-4512-9afd-ee9bf4b10669" providerId="AD" clId="Web-{5F526C82-7660-9336-CBCF-5F873275D88F}" dt="2019-10-15T15:35:15.615" v="2925" actId="20577"/>
        <pc:sldMkLst>
          <pc:docMk/>
          <pc:sldMk cId="1818922201" sldId="287"/>
        </pc:sldMkLst>
        <pc:spChg chg="mod">
          <ac:chgData name="Jennifer Robson" userId="S::jrobson@uel.ac.uk::e876d794-1df3-4512-9afd-ee9bf4b10669" providerId="AD" clId="Web-{5F526C82-7660-9336-CBCF-5F873275D88F}" dt="2019-10-15T15:35:15.615" v="2925" actId="20577"/>
          <ac:spMkLst>
            <pc:docMk/>
            <pc:sldMk cId="1818922201" sldId="287"/>
            <ac:spMk id="4" creationId="{00000000-0000-0000-0000-000000000000}"/>
          </ac:spMkLst>
        </pc:spChg>
      </pc:sldChg>
      <pc:sldChg chg="modSp add replId">
        <pc:chgData name="Jennifer Robson" userId="S::jrobson@uel.ac.uk::e876d794-1df3-4512-9afd-ee9bf4b10669" providerId="AD" clId="Web-{5F526C82-7660-9336-CBCF-5F873275D88F}" dt="2019-10-15T14:25:32.428" v="196" actId="20577"/>
        <pc:sldMkLst>
          <pc:docMk/>
          <pc:sldMk cId="3626163907" sldId="290"/>
        </pc:sldMkLst>
        <pc:spChg chg="mod">
          <ac:chgData name="Jennifer Robson" userId="S::jrobson@uel.ac.uk::e876d794-1df3-4512-9afd-ee9bf4b10669" providerId="AD" clId="Web-{5F526C82-7660-9336-CBCF-5F873275D88F}" dt="2019-10-15T14:25:32.428" v="196" actId="20577"/>
          <ac:spMkLst>
            <pc:docMk/>
            <pc:sldMk cId="3626163907" sldId="290"/>
            <ac:spMk id="3" creationId="{00000000-0000-0000-0000-000000000000}"/>
          </ac:spMkLst>
        </pc:spChg>
      </pc:sldChg>
      <pc:sldChg chg="addSp delSp modSp new">
        <pc:chgData name="Jennifer Robson" userId="S::jrobson@uel.ac.uk::e876d794-1df3-4512-9afd-ee9bf4b10669" providerId="AD" clId="Web-{5F526C82-7660-9336-CBCF-5F873275D88F}" dt="2019-10-15T15:41:19.755" v="2990"/>
        <pc:sldMkLst>
          <pc:docMk/>
          <pc:sldMk cId="634680425" sldId="291"/>
        </pc:sldMkLst>
        <pc:spChg chg="add mod">
          <ac:chgData name="Jennifer Robson" userId="S::jrobson@uel.ac.uk::e876d794-1df3-4512-9afd-ee9bf4b10669" providerId="AD" clId="Web-{5F526C82-7660-9336-CBCF-5F873275D88F}" dt="2019-10-15T15:20:26.912" v="2744" actId="20577"/>
          <ac:spMkLst>
            <pc:docMk/>
            <pc:sldMk cId="634680425" sldId="291"/>
            <ac:spMk id="2" creationId="{99947810-BBFC-4F1C-8180-81BFD53DF6CE}"/>
          </ac:spMkLst>
        </pc:spChg>
        <pc:graphicFrameChg chg="add del mod modGraphic">
          <ac:chgData name="Jennifer Robson" userId="S::jrobson@uel.ac.uk::e876d794-1df3-4512-9afd-ee9bf4b10669" providerId="AD" clId="Web-{5F526C82-7660-9336-CBCF-5F873275D88F}" dt="2019-10-15T14:44:14.334" v="476"/>
          <ac:graphicFrameMkLst>
            <pc:docMk/>
            <pc:sldMk cId="634680425" sldId="291"/>
            <ac:graphicFrameMk id="3" creationId="{56C08C5E-40D3-4A91-8A1F-8C4DB3C75FE0}"/>
          </ac:graphicFrameMkLst>
        </pc:graphicFrameChg>
        <pc:graphicFrameChg chg="add mod modGraphic">
          <ac:chgData name="Jennifer Robson" userId="S::jrobson@uel.ac.uk::e876d794-1df3-4512-9afd-ee9bf4b10669" providerId="AD" clId="Web-{5F526C82-7660-9336-CBCF-5F873275D88F}" dt="2019-10-15T15:41:19.755" v="2990"/>
          <ac:graphicFrameMkLst>
            <pc:docMk/>
            <pc:sldMk cId="634680425" sldId="291"/>
            <ac:graphicFrameMk id="10" creationId="{56974C01-637E-4183-AAD2-6FA1C5FDD0E5}"/>
          </ac:graphicFrameMkLst>
        </pc:graphicFrameChg>
      </pc:sldChg>
      <pc:sldChg chg="delSp modSp add replId">
        <pc:chgData name="Jennifer Robson" userId="S::jrobson@uel.ac.uk::e876d794-1df3-4512-9afd-ee9bf4b10669" providerId="AD" clId="Web-{5F526C82-7660-9336-CBCF-5F873275D88F}" dt="2019-10-15T15:20:06.630" v="2696" actId="20577"/>
        <pc:sldMkLst>
          <pc:docMk/>
          <pc:sldMk cId="698648769" sldId="292"/>
        </pc:sldMkLst>
        <pc:spChg chg="mod">
          <ac:chgData name="Jennifer Robson" userId="S::jrobson@uel.ac.uk::e876d794-1df3-4512-9afd-ee9bf4b10669" providerId="AD" clId="Web-{5F526C82-7660-9336-CBCF-5F873275D88F}" dt="2019-10-15T15:20:06.630" v="2696" actId="20577"/>
          <ac:spMkLst>
            <pc:docMk/>
            <pc:sldMk cId="698648769" sldId="292"/>
            <ac:spMk id="2" creationId="{99947810-BBFC-4F1C-8180-81BFD53DF6CE}"/>
          </ac:spMkLst>
        </pc:spChg>
        <pc:graphicFrameChg chg="del mod modGraphic">
          <ac:chgData name="Jennifer Robson" userId="S::jrobson@uel.ac.uk::e876d794-1df3-4512-9afd-ee9bf4b10669" providerId="AD" clId="Web-{5F526C82-7660-9336-CBCF-5F873275D88F}" dt="2019-10-15T14:57:00.256" v="1361"/>
          <ac:graphicFrameMkLst>
            <pc:docMk/>
            <pc:sldMk cId="698648769" sldId="292"/>
            <ac:graphicFrameMk id="10" creationId="{56974C01-637E-4183-AAD2-6FA1C5FDD0E5}"/>
          </ac:graphicFrameMkLst>
        </pc:graphicFrameChg>
      </pc:sldChg>
      <pc:sldChg chg="modSp add replId">
        <pc:chgData name="Jennifer Robson" userId="S::jrobson@uel.ac.uk::e876d794-1df3-4512-9afd-ee9bf4b10669" providerId="AD" clId="Web-{5F526C82-7660-9336-CBCF-5F873275D88F}" dt="2019-10-15T15:22:10.693" v="2830" actId="20577"/>
        <pc:sldMkLst>
          <pc:docMk/>
          <pc:sldMk cId="2965289850" sldId="293"/>
        </pc:sldMkLst>
        <pc:spChg chg="mod">
          <ac:chgData name="Jennifer Robson" userId="S::jrobson@uel.ac.uk::e876d794-1df3-4512-9afd-ee9bf4b10669" providerId="AD" clId="Web-{5F526C82-7660-9336-CBCF-5F873275D88F}" dt="2019-10-15T15:22:10.693" v="2830" actId="20577"/>
          <ac:spMkLst>
            <pc:docMk/>
            <pc:sldMk cId="2965289850" sldId="293"/>
            <ac:spMk id="2" creationId="{99947810-BBFC-4F1C-8180-81BFD53DF6CE}"/>
          </ac:spMkLst>
        </pc:spChg>
      </pc:sldChg>
      <pc:sldChg chg="addSp delSp modSp new mod setBg modClrScheme chgLayout">
        <pc:chgData name="Jennifer Robson" userId="S::jrobson@uel.ac.uk::e876d794-1df3-4512-9afd-ee9bf4b10669" providerId="AD" clId="Web-{5F526C82-7660-9336-CBCF-5F873275D88F}" dt="2019-10-15T15:46:14.474" v="3194" actId="20577"/>
        <pc:sldMkLst>
          <pc:docMk/>
          <pc:sldMk cId="3595552078" sldId="294"/>
        </pc:sldMkLst>
        <pc:spChg chg="mod ord">
          <ac:chgData name="Jennifer Robson" userId="S::jrobson@uel.ac.uk::e876d794-1df3-4512-9afd-ee9bf4b10669" providerId="AD" clId="Web-{5F526C82-7660-9336-CBCF-5F873275D88F}" dt="2019-10-15T15:42:58.818" v="3043" actId="20577"/>
          <ac:spMkLst>
            <pc:docMk/>
            <pc:sldMk cId="3595552078" sldId="294"/>
            <ac:spMk id="2" creationId="{2C18F55D-FEE1-41AC-87F4-2ABA40C1738D}"/>
          </ac:spMkLst>
        </pc:spChg>
        <pc:spChg chg="del mod">
          <ac:chgData name="Jennifer Robson" userId="S::jrobson@uel.ac.uk::e876d794-1df3-4512-9afd-ee9bf4b10669" providerId="AD" clId="Web-{5F526C82-7660-9336-CBCF-5F873275D88F}" dt="2019-10-15T15:38:35.833" v="2973"/>
          <ac:spMkLst>
            <pc:docMk/>
            <pc:sldMk cId="3595552078" sldId="294"/>
            <ac:spMk id="3" creationId="{C116EE4C-7E18-4DCA-BB4E-BDE34D8B4D03}"/>
          </ac:spMkLst>
        </pc:spChg>
        <pc:spChg chg="del">
          <ac:chgData name="Jennifer Robson" userId="S::jrobson@uel.ac.uk::e876d794-1df3-4512-9afd-ee9bf4b10669" providerId="AD" clId="Web-{5F526C82-7660-9336-CBCF-5F873275D88F}" dt="2019-10-15T15:38:35.833" v="2973"/>
          <ac:spMkLst>
            <pc:docMk/>
            <pc:sldMk cId="3595552078" sldId="294"/>
            <ac:spMk id="4" creationId="{ED2BF5E7-1CB8-48C1-8F68-A66D14BC406E}"/>
          </ac:spMkLst>
        </pc:spChg>
        <pc:spChg chg="add del mod">
          <ac:chgData name="Jennifer Robson" userId="S::jrobson@uel.ac.uk::e876d794-1df3-4512-9afd-ee9bf4b10669" providerId="AD" clId="Web-{5F526C82-7660-9336-CBCF-5F873275D88F}" dt="2019-10-15T15:38:47.646" v="2975"/>
          <ac:spMkLst>
            <pc:docMk/>
            <pc:sldMk cId="3595552078" sldId="294"/>
            <ac:spMk id="7" creationId="{B13FCB30-91A8-4C74-BA22-8F0BA503A343}"/>
          </ac:spMkLst>
        </pc:spChg>
        <pc:spChg chg="add mod">
          <ac:chgData name="Jennifer Robson" userId="S::jrobson@uel.ac.uk::e876d794-1df3-4512-9afd-ee9bf4b10669" providerId="AD" clId="Web-{5F526C82-7660-9336-CBCF-5F873275D88F}" dt="2019-10-15T15:43:22.614" v="3054" actId="20577"/>
          <ac:spMkLst>
            <pc:docMk/>
            <pc:sldMk cId="3595552078" sldId="294"/>
            <ac:spMk id="8" creationId="{131B9E70-9046-4381-8A64-1E5E16C2BFBE}"/>
          </ac:spMkLst>
        </pc:spChg>
        <pc:spChg chg="add mod">
          <ac:chgData name="Jennifer Robson" userId="S::jrobson@uel.ac.uk::e876d794-1df3-4512-9afd-ee9bf4b10669" providerId="AD" clId="Web-{5F526C82-7660-9336-CBCF-5F873275D88F}" dt="2019-10-15T15:45:01.739" v="3130" actId="20577"/>
          <ac:spMkLst>
            <pc:docMk/>
            <pc:sldMk cId="3595552078" sldId="294"/>
            <ac:spMk id="9" creationId="{AF60D878-9C58-4498-8475-CB201194F7A2}"/>
          </ac:spMkLst>
        </pc:spChg>
        <pc:spChg chg="add mod">
          <ac:chgData name="Jennifer Robson" userId="S::jrobson@uel.ac.uk::e876d794-1df3-4512-9afd-ee9bf4b10669" providerId="AD" clId="Web-{5F526C82-7660-9336-CBCF-5F873275D88F}" dt="2019-10-15T15:46:14.474" v="3194" actId="20577"/>
          <ac:spMkLst>
            <pc:docMk/>
            <pc:sldMk cId="3595552078" sldId="294"/>
            <ac:spMk id="10" creationId="{4228EE16-D620-4D75-9BC8-EC24E41CD9B0}"/>
          </ac:spMkLst>
        </pc:spChg>
        <pc:picChg chg="add">
          <ac:chgData name="Jennifer Robson" userId="S::jrobson@uel.ac.uk::e876d794-1df3-4512-9afd-ee9bf4b10669" providerId="AD" clId="Web-{5F526C82-7660-9336-CBCF-5F873275D88F}" dt="2019-10-15T15:38:50.036" v="2976"/>
          <ac:picMkLst>
            <pc:docMk/>
            <pc:sldMk cId="3595552078" sldId="294"/>
            <ac:picMk id="5" creationId="{FDBB4C65-1E2F-4DE8-A49A-D8C05101CBD2}"/>
          </ac:picMkLst>
        </pc:picChg>
      </pc:sldChg>
      <pc:sldChg chg="addSp modSp new">
        <pc:chgData name="Jennifer Robson" userId="S::jrobson@uel.ac.uk::e876d794-1df3-4512-9afd-ee9bf4b10669" providerId="AD" clId="Web-{5F526C82-7660-9336-CBCF-5F873275D88F}" dt="2019-10-15T15:40:58.302" v="2985" actId="20577"/>
        <pc:sldMkLst>
          <pc:docMk/>
          <pc:sldMk cId="191483680" sldId="295"/>
        </pc:sldMkLst>
        <pc:spChg chg="add mod">
          <ac:chgData name="Jennifer Robson" userId="S::jrobson@uel.ac.uk::e876d794-1df3-4512-9afd-ee9bf4b10669" providerId="AD" clId="Web-{5F526C82-7660-9336-CBCF-5F873275D88F}" dt="2019-10-15T15:40:58.302" v="2985" actId="20577"/>
          <ac:spMkLst>
            <pc:docMk/>
            <pc:sldMk cId="191483680" sldId="295"/>
            <ac:spMk id="4" creationId="{ECA98E05-05E4-4513-BD87-B66BEA67FD8D}"/>
          </ac:spMkLst>
        </pc:spChg>
        <pc:spChg chg="add mod">
          <ac:chgData name="Jennifer Robson" userId="S::jrobson@uel.ac.uk::e876d794-1df3-4512-9afd-ee9bf4b10669" providerId="AD" clId="Web-{5F526C82-7660-9336-CBCF-5F873275D88F}" dt="2019-10-15T15:38:05.458" v="2971" actId="20577"/>
          <ac:spMkLst>
            <pc:docMk/>
            <pc:sldMk cId="191483680" sldId="295"/>
            <ac:spMk id="5" creationId="{0EB92E51-6481-4108-8F42-9D0459E4329C}"/>
          </ac:spMkLst>
        </pc:spChg>
        <pc:picChg chg="add mod">
          <ac:chgData name="Jennifer Robson" userId="S::jrobson@uel.ac.uk::e876d794-1df3-4512-9afd-ee9bf4b10669" providerId="AD" clId="Web-{5F526C82-7660-9336-CBCF-5F873275D88F}" dt="2019-10-15T15:35:33.037" v="2929" actId="14100"/>
          <ac:picMkLst>
            <pc:docMk/>
            <pc:sldMk cId="191483680" sldId="295"/>
            <ac:picMk id="2" creationId="{016BEF3A-6E0B-409B-9F5D-075AC1FDBA0C}"/>
          </ac:picMkLst>
        </pc:picChg>
      </pc:sldChg>
      <pc:sldChg chg="addSp modSp new ord">
        <pc:chgData name="Jennifer Robson" userId="S::jrobson@uel.ac.uk::e876d794-1df3-4512-9afd-ee9bf4b10669" providerId="AD" clId="Web-{5F526C82-7660-9336-CBCF-5F873275D88F}" dt="2019-10-15T15:57:41.942" v="3537" actId="20577"/>
        <pc:sldMkLst>
          <pc:docMk/>
          <pc:sldMk cId="3816779903" sldId="296"/>
        </pc:sldMkLst>
        <pc:spChg chg="mod">
          <ac:chgData name="Jennifer Robson" userId="S::jrobson@uel.ac.uk::e876d794-1df3-4512-9afd-ee9bf4b10669" providerId="AD" clId="Web-{5F526C82-7660-9336-CBCF-5F873275D88F}" dt="2019-10-15T15:56:42.286" v="3482" actId="20577"/>
          <ac:spMkLst>
            <pc:docMk/>
            <pc:sldMk cId="3816779903" sldId="296"/>
            <ac:spMk id="2" creationId="{C196724E-520F-4106-AC92-495C27D5E447}"/>
          </ac:spMkLst>
        </pc:spChg>
        <pc:spChg chg="add mod">
          <ac:chgData name="Jennifer Robson" userId="S::jrobson@uel.ac.uk::e876d794-1df3-4512-9afd-ee9bf4b10669" providerId="AD" clId="Web-{5F526C82-7660-9336-CBCF-5F873275D88F}" dt="2019-10-15T15:57:41.942" v="3537" actId="20577"/>
          <ac:spMkLst>
            <pc:docMk/>
            <pc:sldMk cId="3816779903" sldId="296"/>
            <ac:spMk id="3" creationId="{453317A0-B212-481E-A964-1CC2EED5C931}"/>
          </ac:spMkLst>
        </pc:spChg>
        <pc:picChg chg="add mod">
          <ac:chgData name="Jennifer Robson" userId="S::jrobson@uel.ac.uk::e876d794-1df3-4512-9afd-ee9bf4b10669" providerId="AD" clId="Web-{5F526C82-7660-9336-CBCF-5F873275D88F}" dt="2019-10-15T15:55:05.380" v="3384" actId="1076"/>
          <ac:picMkLst>
            <pc:docMk/>
            <pc:sldMk cId="3816779903" sldId="296"/>
            <ac:picMk id="4" creationId="{9EFA2BC2-BAE7-4E72-B926-BB6B515205D2}"/>
          </ac:picMkLst>
        </pc:picChg>
      </pc:sldChg>
      <pc:sldChg chg="modSp add replId">
        <pc:chgData name="Jennifer Robson" userId="S::jrobson@uel.ac.uk::e876d794-1df3-4512-9afd-ee9bf4b10669" providerId="AD" clId="Web-{5F526C82-7660-9336-CBCF-5F873275D88F}" dt="2019-10-15T16:00:11.740" v="3749" actId="20577"/>
        <pc:sldMkLst>
          <pc:docMk/>
          <pc:sldMk cId="2348116908" sldId="297"/>
        </pc:sldMkLst>
        <pc:spChg chg="mod">
          <ac:chgData name="Jennifer Robson" userId="S::jrobson@uel.ac.uk::e876d794-1df3-4512-9afd-ee9bf4b10669" providerId="AD" clId="Web-{5F526C82-7660-9336-CBCF-5F873275D88F}" dt="2019-10-15T15:56:55.364" v="3504" actId="20577"/>
          <ac:spMkLst>
            <pc:docMk/>
            <pc:sldMk cId="2348116908" sldId="297"/>
            <ac:spMk id="2" creationId="{C196724E-520F-4106-AC92-495C27D5E447}"/>
          </ac:spMkLst>
        </pc:spChg>
        <pc:spChg chg="mod">
          <ac:chgData name="Jennifer Robson" userId="S::jrobson@uel.ac.uk::e876d794-1df3-4512-9afd-ee9bf4b10669" providerId="AD" clId="Web-{5F526C82-7660-9336-CBCF-5F873275D88F}" dt="2019-10-15T16:00:11.740" v="3749" actId="20577"/>
          <ac:spMkLst>
            <pc:docMk/>
            <pc:sldMk cId="2348116908" sldId="297"/>
            <ac:spMk id="3" creationId="{453317A0-B212-481E-A964-1CC2EED5C931}"/>
          </ac:spMkLst>
        </pc:spChg>
      </pc:sldChg>
      <pc:sldChg chg="addSp delSp modSp add replId">
        <pc:chgData name="Jennifer Robson" userId="S::jrobson@uel.ac.uk::e876d794-1df3-4512-9afd-ee9bf4b10669" providerId="AD" clId="Web-{5F526C82-7660-9336-CBCF-5F873275D88F}" dt="2019-10-15T16:10:53.239" v="4017" actId="1076"/>
        <pc:sldMkLst>
          <pc:docMk/>
          <pc:sldMk cId="2746912639" sldId="298"/>
        </pc:sldMkLst>
        <pc:spChg chg="mod">
          <ac:chgData name="Jennifer Robson" userId="S::jrobson@uel.ac.uk::e876d794-1df3-4512-9afd-ee9bf4b10669" providerId="AD" clId="Web-{5F526C82-7660-9336-CBCF-5F873275D88F}" dt="2019-10-15T16:00:46.583" v="3798" actId="20577"/>
          <ac:spMkLst>
            <pc:docMk/>
            <pc:sldMk cId="2746912639" sldId="298"/>
            <ac:spMk id="2" creationId="{C196724E-520F-4106-AC92-495C27D5E447}"/>
          </ac:spMkLst>
        </pc:spChg>
        <pc:spChg chg="del mod">
          <ac:chgData name="Jennifer Robson" userId="S::jrobson@uel.ac.uk::e876d794-1df3-4512-9afd-ee9bf4b10669" providerId="AD" clId="Web-{5F526C82-7660-9336-CBCF-5F873275D88F}" dt="2019-10-15T16:00:54.802" v="3805"/>
          <ac:spMkLst>
            <pc:docMk/>
            <pc:sldMk cId="2746912639" sldId="298"/>
            <ac:spMk id="3" creationId="{453317A0-B212-481E-A964-1CC2EED5C931}"/>
          </ac:spMkLst>
        </pc:spChg>
        <pc:spChg chg="add mod">
          <ac:chgData name="Jennifer Robson" userId="S::jrobson@uel.ac.uk::e876d794-1df3-4512-9afd-ee9bf4b10669" providerId="AD" clId="Web-{5F526C82-7660-9336-CBCF-5F873275D88F}" dt="2019-10-15T16:03:42.317" v="3885" actId="20577"/>
          <ac:spMkLst>
            <pc:docMk/>
            <pc:sldMk cId="2746912639" sldId="298"/>
            <ac:spMk id="5" creationId="{1B7F6524-2AA0-4EAD-B510-6BEC2008D7FE}"/>
          </ac:spMkLst>
        </pc:spChg>
        <pc:spChg chg="add mod">
          <ac:chgData name="Jennifer Robson" userId="S::jrobson@uel.ac.uk::e876d794-1df3-4512-9afd-ee9bf4b10669" providerId="AD" clId="Web-{5F526C82-7660-9336-CBCF-5F873275D88F}" dt="2019-10-15T16:08:49.395" v="4005" actId="20577"/>
          <ac:spMkLst>
            <pc:docMk/>
            <pc:sldMk cId="2746912639" sldId="298"/>
            <ac:spMk id="8" creationId="{795EF6ED-25F5-4B19-A762-7AF93179E97E}"/>
          </ac:spMkLst>
        </pc:spChg>
        <pc:spChg chg="add mod">
          <ac:chgData name="Jennifer Robson" userId="S::jrobson@uel.ac.uk::e876d794-1df3-4512-9afd-ee9bf4b10669" providerId="AD" clId="Web-{5F526C82-7660-9336-CBCF-5F873275D88F}" dt="2019-10-15T16:06:00.770" v="3930" actId="20577"/>
          <ac:spMkLst>
            <pc:docMk/>
            <pc:sldMk cId="2746912639" sldId="298"/>
            <ac:spMk id="9" creationId="{5848C1E0-4066-4869-8FF2-D52460A7912B}"/>
          </ac:spMkLst>
        </pc:spChg>
        <pc:spChg chg="add mod">
          <ac:chgData name="Jennifer Robson" userId="S::jrobson@uel.ac.uk::e876d794-1df3-4512-9afd-ee9bf4b10669" providerId="AD" clId="Web-{5F526C82-7660-9336-CBCF-5F873275D88F}" dt="2019-10-15T16:09:12.536" v="4012" actId="20577"/>
          <ac:spMkLst>
            <pc:docMk/>
            <pc:sldMk cId="2746912639" sldId="298"/>
            <ac:spMk id="10" creationId="{515D59BE-0501-4BCB-9400-FEED77F13F18}"/>
          </ac:spMkLst>
        </pc:spChg>
        <pc:picChg chg="del">
          <ac:chgData name="Jennifer Robson" userId="S::jrobson@uel.ac.uk::e876d794-1df3-4512-9afd-ee9bf4b10669" providerId="AD" clId="Web-{5F526C82-7660-9336-CBCF-5F873275D88F}" dt="2019-10-15T16:00:57.255" v="3806"/>
          <ac:picMkLst>
            <pc:docMk/>
            <pc:sldMk cId="2746912639" sldId="298"/>
            <ac:picMk id="4" creationId="{9EFA2BC2-BAE7-4E72-B926-BB6B515205D2}"/>
          </ac:picMkLst>
        </pc:picChg>
        <pc:picChg chg="add del mod">
          <ac:chgData name="Jennifer Robson" userId="S::jrobson@uel.ac.uk::e876d794-1df3-4512-9afd-ee9bf4b10669" providerId="AD" clId="Web-{5F526C82-7660-9336-CBCF-5F873275D88F}" dt="2019-10-15T16:01:56.286" v="3811"/>
          <ac:picMkLst>
            <pc:docMk/>
            <pc:sldMk cId="2746912639" sldId="298"/>
            <ac:picMk id="6" creationId="{63FFDDA4-961A-46FB-9B28-0506655BAB23}"/>
          </ac:picMkLst>
        </pc:picChg>
        <pc:picChg chg="add mod">
          <ac:chgData name="Jennifer Robson" userId="S::jrobson@uel.ac.uk::e876d794-1df3-4512-9afd-ee9bf4b10669" providerId="AD" clId="Web-{5F526C82-7660-9336-CBCF-5F873275D88F}" dt="2019-10-15T16:10:53.239" v="4017" actId="1076"/>
          <ac:picMkLst>
            <pc:docMk/>
            <pc:sldMk cId="2746912639" sldId="298"/>
            <ac:picMk id="11" creationId="{63FFF035-4F45-40F9-AAD5-3CBE062F5F3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E11418-F094-448F-A8ED-BD75A1DC4AF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F19D3C8-2E09-4589-800B-88064436E40B}">
      <dgm:prSet phldrT="[Text]"/>
      <dgm:spPr/>
      <dgm:t>
        <a:bodyPr/>
        <a:lstStyle/>
        <a:p>
          <a:r>
            <a:rPr lang="en-GB" dirty="0"/>
            <a:t>Before the session – What do I know? How do I know this?</a:t>
          </a:r>
        </a:p>
      </dgm:t>
    </dgm:pt>
    <dgm:pt modelId="{D58ACD9B-23F2-4B11-97D9-EE8DBD12041A}" type="parTrans" cxnId="{5B0E0E1E-77C6-4B92-B6F8-4B196297513B}">
      <dgm:prSet/>
      <dgm:spPr/>
      <dgm:t>
        <a:bodyPr/>
        <a:lstStyle/>
        <a:p>
          <a:endParaRPr lang="en-GB"/>
        </a:p>
      </dgm:t>
    </dgm:pt>
    <dgm:pt modelId="{23BA2E8D-144A-45A6-8027-344DDFEDF21A}" type="sibTrans" cxnId="{5B0E0E1E-77C6-4B92-B6F8-4B196297513B}">
      <dgm:prSet/>
      <dgm:spPr/>
      <dgm:t>
        <a:bodyPr/>
        <a:lstStyle/>
        <a:p>
          <a:endParaRPr lang="en-GB"/>
        </a:p>
      </dgm:t>
    </dgm:pt>
    <dgm:pt modelId="{35638682-F305-47F9-AF36-2B70C51D02D8}">
      <dgm:prSet phldrT="[Text]"/>
      <dgm:spPr/>
      <dgm:t>
        <a:bodyPr/>
        <a:lstStyle/>
        <a:p>
          <a:r>
            <a:rPr lang="en-GB" dirty="0"/>
            <a:t>During – Reflection in Action</a:t>
          </a:r>
        </a:p>
      </dgm:t>
    </dgm:pt>
    <dgm:pt modelId="{FEA3362E-1857-45C4-9B3D-75082A1E81DD}" type="parTrans" cxnId="{526459F3-1338-4843-A560-6A4A1AD204E8}">
      <dgm:prSet/>
      <dgm:spPr/>
      <dgm:t>
        <a:bodyPr/>
        <a:lstStyle/>
        <a:p>
          <a:endParaRPr lang="en-GB"/>
        </a:p>
      </dgm:t>
    </dgm:pt>
    <dgm:pt modelId="{8E630531-4A57-4207-A017-024D5C8B2003}" type="sibTrans" cxnId="{526459F3-1338-4843-A560-6A4A1AD204E8}">
      <dgm:prSet/>
      <dgm:spPr/>
      <dgm:t>
        <a:bodyPr/>
        <a:lstStyle/>
        <a:p>
          <a:endParaRPr lang="en-GB"/>
        </a:p>
      </dgm:t>
    </dgm:pt>
    <dgm:pt modelId="{B8767891-08FA-4BC8-879B-8EBA415B6E87}">
      <dgm:prSet phldrT="[Text]"/>
      <dgm:spPr/>
      <dgm:t>
        <a:bodyPr/>
        <a:lstStyle/>
        <a:p>
          <a:r>
            <a:rPr lang="en-GB" dirty="0"/>
            <a:t>After the session – Reflection on Action</a:t>
          </a:r>
        </a:p>
      </dgm:t>
    </dgm:pt>
    <dgm:pt modelId="{53B39E5C-53BA-449D-89B0-EAB1CEC32CE8}" type="parTrans" cxnId="{38601C29-244C-44EE-8736-3AEE13FCF50E}">
      <dgm:prSet/>
      <dgm:spPr/>
      <dgm:t>
        <a:bodyPr/>
        <a:lstStyle/>
        <a:p>
          <a:endParaRPr lang="en-GB"/>
        </a:p>
      </dgm:t>
    </dgm:pt>
    <dgm:pt modelId="{95B46A11-F937-49ED-9CF8-46EC231445B3}" type="sibTrans" cxnId="{38601C29-244C-44EE-8736-3AEE13FCF50E}">
      <dgm:prSet/>
      <dgm:spPr/>
      <dgm:t>
        <a:bodyPr/>
        <a:lstStyle/>
        <a:p>
          <a:endParaRPr lang="en-GB"/>
        </a:p>
      </dgm:t>
    </dgm:pt>
    <dgm:pt modelId="{26849EA2-9D5D-4FBB-92F2-5EAA34A5104F}" type="pres">
      <dgm:prSet presAssocID="{CCE11418-F094-448F-A8ED-BD75A1DC4AFE}" presName="CompostProcess" presStyleCnt="0">
        <dgm:presLayoutVars>
          <dgm:dir/>
          <dgm:resizeHandles val="exact"/>
        </dgm:presLayoutVars>
      </dgm:prSet>
      <dgm:spPr/>
    </dgm:pt>
    <dgm:pt modelId="{F751CA5B-68BB-4AEA-AD16-6E022058C365}" type="pres">
      <dgm:prSet presAssocID="{CCE11418-F094-448F-A8ED-BD75A1DC4AFE}" presName="arrow" presStyleLbl="bgShp" presStyleIdx="0" presStyleCnt="1"/>
      <dgm:spPr/>
    </dgm:pt>
    <dgm:pt modelId="{D7A8458D-AA35-4C8E-93D5-06317B2AC824}" type="pres">
      <dgm:prSet presAssocID="{CCE11418-F094-448F-A8ED-BD75A1DC4AFE}" presName="linearProcess" presStyleCnt="0"/>
      <dgm:spPr/>
    </dgm:pt>
    <dgm:pt modelId="{03B90DC3-CF16-4B44-BA6B-561238CA39DA}" type="pres">
      <dgm:prSet presAssocID="{AF19D3C8-2E09-4589-800B-88064436E40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9A65B9-2A78-4432-A621-45884F7CBF82}" type="pres">
      <dgm:prSet presAssocID="{23BA2E8D-144A-45A6-8027-344DDFEDF21A}" presName="sibTrans" presStyleCnt="0"/>
      <dgm:spPr/>
    </dgm:pt>
    <dgm:pt modelId="{676251D3-8F56-4325-A4D3-D29286ABF05C}" type="pres">
      <dgm:prSet presAssocID="{35638682-F305-47F9-AF36-2B70C51D02D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423E62-3E61-43D6-BE41-DC583A1F7DCE}" type="pres">
      <dgm:prSet presAssocID="{8E630531-4A57-4207-A017-024D5C8B2003}" presName="sibTrans" presStyleCnt="0"/>
      <dgm:spPr/>
    </dgm:pt>
    <dgm:pt modelId="{926A4908-9F1C-46ED-8B1C-A70C2905FD1B}" type="pres">
      <dgm:prSet presAssocID="{B8767891-08FA-4BC8-879B-8EBA415B6E8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8009F87-3275-45AC-9E0F-A1BA5DAA1032}" type="presOf" srcId="{AF19D3C8-2E09-4589-800B-88064436E40B}" destId="{03B90DC3-CF16-4B44-BA6B-561238CA39DA}" srcOrd="0" destOrd="0" presId="urn:microsoft.com/office/officeart/2005/8/layout/hProcess9"/>
    <dgm:cxn modelId="{A22AEEB6-629D-4A50-8A0A-65B03888C266}" type="presOf" srcId="{35638682-F305-47F9-AF36-2B70C51D02D8}" destId="{676251D3-8F56-4325-A4D3-D29286ABF05C}" srcOrd="0" destOrd="0" presId="urn:microsoft.com/office/officeart/2005/8/layout/hProcess9"/>
    <dgm:cxn modelId="{808840C7-C2B8-4954-8E17-2149899EE5F7}" type="presOf" srcId="{B8767891-08FA-4BC8-879B-8EBA415B6E87}" destId="{926A4908-9F1C-46ED-8B1C-A70C2905FD1B}" srcOrd="0" destOrd="0" presId="urn:microsoft.com/office/officeart/2005/8/layout/hProcess9"/>
    <dgm:cxn modelId="{5B0E0E1E-77C6-4B92-B6F8-4B196297513B}" srcId="{CCE11418-F094-448F-A8ED-BD75A1DC4AFE}" destId="{AF19D3C8-2E09-4589-800B-88064436E40B}" srcOrd="0" destOrd="0" parTransId="{D58ACD9B-23F2-4B11-97D9-EE8DBD12041A}" sibTransId="{23BA2E8D-144A-45A6-8027-344DDFEDF21A}"/>
    <dgm:cxn modelId="{526459F3-1338-4843-A560-6A4A1AD204E8}" srcId="{CCE11418-F094-448F-A8ED-BD75A1DC4AFE}" destId="{35638682-F305-47F9-AF36-2B70C51D02D8}" srcOrd="1" destOrd="0" parTransId="{FEA3362E-1857-45C4-9B3D-75082A1E81DD}" sibTransId="{8E630531-4A57-4207-A017-024D5C8B2003}"/>
    <dgm:cxn modelId="{601F9B86-D4AE-439C-BBCC-B9AA6A399E96}" type="presOf" srcId="{CCE11418-F094-448F-A8ED-BD75A1DC4AFE}" destId="{26849EA2-9D5D-4FBB-92F2-5EAA34A5104F}" srcOrd="0" destOrd="0" presId="urn:microsoft.com/office/officeart/2005/8/layout/hProcess9"/>
    <dgm:cxn modelId="{38601C29-244C-44EE-8736-3AEE13FCF50E}" srcId="{CCE11418-F094-448F-A8ED-BD75A1DC4AFE}" destId="{B8767891-08FA-4BC8-879B-8EBA415B6E87}" srcOrd="2" destOrd="0" parTransId="{53B39E5C-53BA-449D-89B0-EAB1CEC32CE8}" sibTransId="{95B46A11-F937-49ED-9CF8-46EC231445B3}"/>
    <dgm:cxn modelId="{7BC5562D-B185-4C23-96E7-E1BD038880F9}" type="presParOf" srcId="{26849EA2-9D5D-4FBB-92F2-5EAA34A5104F}" destId="{F751CA5B-68BB-4AEA-AD16-6E022058C365}" srcOrd="0" destOrd="0" presId="urn:microsoft.com/office/officeart/2005/8/layout/hProcess9"/>
    <dgm:cxn modelId="{B8B92862-9549-4C12-A5D1-794D03D6473E}" type="presParOf" srcId="{26849EA2-9D5D-4FBB-92F2-5EAA34A5104F}" destId="{D7A8458D-AA35-4C8E-93D5-06317B2AC824}" srcOrd="1" destOrd="0" presId="urn:microsoft.com/office/officeart/2005/8/layout/hProcess9"/>
    <dgm:cxn modelId="{7590FFE9-BE22-41C0-8EE4-BDD0DC6128CE}" type="presParOf" srcId="{D7A8458D-AA35-4C8E-93D5-06317B2AC824}" destId="{03B90DC3-CF16-4B44-BA6B-561238CA39DA}" srcOrd="0" destOrd="0" presId="urn:microsoft.com/office/officeart/2005/8/layout/hProcess9"/>
    <dgm:cxn modelId="{8A276974-2C69-4257-B213-0109C518079E}" type="presParOf" srcId="{D7A8458D-AA35-4C8E-93D5-06317B2AC824}" destId="{DB9A65B9-2A78-4432-A621-45884F7CBF82}" srcOrd="1" destOrd="0" presId="urn:microsoft.com/office/officeart/2005/8/layout/hProcess9"/>
    <dgm:cxn modelId="{BBAC717E-6CC3-405D-B5FD-AB87662EFF44}" type="presParOf" srcId="{D7A8458D-AA35-4C8E-93D5-06317B2AC824}" destId="{676251D3-8F56-4325-A4D3-D29286ABF05C}" srcOrd="2" destOrd="0" presId="urn:microsoft.com/office/officeart/2005/8/layout/hProcess9"/>
    <dgm:cxn modelId="{E55944D4-60F3-4DF2-8EB6-2EB40FCFF500}" type="presParOf" srcId="{D7A8458D-AA35-4C8E-93D5-06317B2AC824}" destId="{DE423E62-3E61-43D6-BE41-DC583A1F7DCE}" srcOrd="3" destOrd="0" presId="urn:microsoft.com/office/officeart/2005/8/layout/hProcess9"/>
    <dgm:cxn modelId="{AB984454-A407-4E91-9E05-346FA8F7E87D}" type="presParOf" srcId="{D7A8458D-AA35-4C8E-93D5-06317B2AC824}" destId="{926A4908-9F1C-46ED-8B1C-A70C2905FD1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51CA5B-68BB-4AEA-AD16-6E022058C365}">
      <dsp:nvSpPr>
        <dsp:cNvPr id="0" name=""/>
        <dsp:cNvSpPr/>
      </dsp:nvSpPr>
      <dsp:spPr>
        <a:xfrm>
          <a:off x="1340564" y="0"/>
          <a:ext cx="15193063" cy="89370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90DC3-CF16-4B44-BA6B-561238CA39DA}">
      <dsp:nvSpPr>
        <dsp:cNvPr id="0" name=""/>
        <dsp:cNvSpPr/>
      </dsp:nvSpPr>
      <dsp:spPr>
        <a:xfrm>
          <a:off x="253101" y="2681111"/>
          <a:ext cx="5362257" cy="3574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000" kern="1200" dirty="0"/>
            <a:t>Before the session – What do I know? How do I know this?</a:t>
          </a:r>
        </a:p>
      </dsp:txBody>
      <dsp:txXfrm>
        <a:off x="427609" y="2855619"/>
        <a:ext cx="5013241" cy="3225798"/>
      </dsp:txXfrm>
    </dsp:sp>
    <dsp:sp modelId="{676251D3-8F56-4325-A4D3-D29286ABF05C}">
      <dsp:nvSpPr>
        <dsp:cNvPr id="0" name=""/>
        <dsp:cNvSpPr/>
      </dsp:nvSpPr>
      <dsp:spPr>
        <a:xfrm>
          <a:off x="6255967" y="2681111"/>
          <a:ext cx="5362257" cy="3574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000" kern="1200" dirty="0"/>
            <a:t>During – Reflection in Action</a:t>
          </a:r>
        </a:p>
      </dsp:txBody>
      <dsp:txXfrm>
        <a:off x="6430475" y="2855619"/>
        <a:ext cx="5013241" cy="3225798"/>
      </dsp:txXfrm>
    </dsp:sp>
    <dsp:sp modelId="{926A4908-9F1C-46ED-8B1C-A70C2905FD1B}">
      <dsp:nvSpPr>
        <dsp:cNvPr id="0" name=""/>
        <dsp:cNvSpPr/>
      </dsp:nvSpPr>
      <dsp:spPr>
        <a:xfrm>
          <a:off x="12258833" y="2681111"/>
          <a:ext cx="5362257" cy="3574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000" kern="1200" dirty="0"/>
            <a:t>After the session – Reflection on Action</a:t>
          </a:r>
        </a:p>
      </dsp:txBody>
      <dsp:txXfrm>
        <a:off x="12433341" y="2855619"/>
        <a:ext cx="5013241" cy="3225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10847" y="4675190"/>
            <a:ext cx="22789597" cy="7617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021694" y="8445500"/>
            <a:ext cx="18767901" cy="1523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1201" y="1922825"/>
            <a:ext cx="24008887" cy="1015791"/>
          </a:xfrm>
        </p:spPr>
        <p:txBody>
          <a:bodyPr lIns="0" tIns="0" rIns="0" bIns="0"/>
          <a:lstStyle>
            <a:lvl1pPr>
              <a:defRPr sz="6601" b="0" i="0">
                <a:solidFill>
                  <a:srgbClr val="00CCCC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71949" y="4816990"/>
            <a:ext cx="16467392" cy="2031646"/>
          </a:xfrm>
        </p:spPr>
        <p:txBody>
          <a:bodyPr lIns="0" tIns="0" rIns="0" bIns="0"/>
          <a:lstStyle>
            <a:lvl1pPr>
              <a:defRPr sz="13202" b="0" i="0">
                <a:solidFill>
                  <a:schemeClr val="bg1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1201" y="1922825"/>
            <a:ext cx="24008887" cy="1015791"/>
          </a:xfrm>
        </p:spPr>
        <p:txBody>
          <a:bodyPr lIns="0" tIns="0" rIns="0" bIns="0"/>
          <a:lstStyle>
            <a:lvl1pPr>
              <a:defRPr sz="6601" b="0" i="0">
                <a:solidFill>
                  <a:srgbClr val="00CCCC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40564" y="3468688"/>
            <a:ext cx="11662911" cy="1523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3807814" y="3468688"/>
            <a:ext cx="11662911" cy="1523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1201" y="1922825"/>
            <a:ext cx="24008887" cy="1015791"/>
          </a:xfrm>
        </p:spPr>
        <p:txBody>
          <a:bodyPr lIns="0" tIns="0" rIns="0" bIns="0"/>
          <a:lstStyle>
            <a:lvl1pPr>
              <a:defRPr sz="6601" b="0" i="0">
                <a:solidFill>
                  <a:srgbClr val="00CCCC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907" y="9691101"/>
            <a:ext cx="22789595" cy="3231654"/>
          </a:xfrm>
        </p:spPr>
        <p:txBody>
          <a:bodyPr anchor="t"/>
          <a:lstStyle>
            <a:lvl1pPr algn="l">
              <a:defRPr sz="105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7907" y="8890881"/>
            <a:ext cx="22789595" cy="800219"/>
          </a:xfrm>
        </p:spPr>
        <p:txBody>
          <a:bodyPr anchor="b"/>
          <a:lstStyle>
            <a:lvl1pPr marL="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1pPr>
            <a:lvl2pPr marL="1196904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2pPr>
            <a:lvl3pPr marL="2393808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3pPr>
            <a:lvl4pPr marL="3590712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4pPr>
            <a:lvl5pPr marL="4787616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5pPr>
            <a:lvl6pPr marL="5984519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6pPr>
            <a:lvl7pPr marL="7181423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7pPr>
            <a:lvl8pPr marL="8378327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8pPr>
            <a:lvl9pPr marL="9575231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5F70-B1B4-44D3-832D-0A5C1AE678FC}" type="datetimeFigureOut">
              <a:rPr lang="en-GB" smtClean="0"/>
              <a:t>18/10/2019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35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1201" y="1922825"/>
            <a:ext cx="24008887" cy="7617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00CCCC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71949" y="4816989"/>
            <a:ext cx="16467392" cy="1523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900" b="0" i="0">
                <a:solidFill>
                  <a:schemeClr val="bg1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115839" y="14025566"/>
            <a:ext cx="85796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340565" y="14025566"/>
            <a:ext cx="61665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304129" y="14025566"/>
            <a:ext cx="61665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691">
        <a:defRPr>
          <a:latin typeface="+mn-lt"/>
          <a:ea typeface="+mn-ea"/>
          <a:cs typeface="+mn-cs"/>
        </a:defRPr>
      </a:lvl2pPr>
      <a:lvl3pPr marL="1219384">
        <a:defRPr>
          <a:latin typeface="+mn-lt"/>
          <a:ea typeface="+mn-ea"/>
          <a:cs typeface="+mn-cs"/>
        </a:defRPr>
      </a:lvl3pPr>
      <a:lvl4pPr marL="1829074">
        <a:defRPr>
          <a:latin typeface="+mn-lt"/>
          <a:ea typeface="+mn-ea"/>
          <a:cs typeface="+mn-cs"/>
        </a:defRPr>
      </a:lvl4pPr>
      <a:lvl5pPr marL="2438766">
        <a:defRPr>
          <a:latin typeface="+mn-lt"/>
          <a:ea typeface="+mn-ea"/>
          <a:cs typeface="+mn-cs"/>
        </a:defRPr>
      </a:lvl5pPr>
      <a:lvl6pPr marL="3048457">
        <a:defRPr>
          <a:latin typeface="+mn-lt"/>
          <a:ea typeface="+mn-ea"/>
          <a:cs typeface="+mn-cs"/>
        </a:defRPr>
      </a:lvl6pPr>
      <a:lvl7pPr marL="3658150">
        <a:defRPr>
          <a:latin typeface="+mn-lt"/>
          <a:ea typeface="+mn-ea"/>
          <a:cs typeface="+mn-cs"/>
        </a:defRPr>
      </a:lvl7pPr>
      <a:lvl8pPr marL="4267840">
        <a:defRPr>
          <a:latin typeface="+mn-lt"/>
          <a:ea typeface="+mn-ea"/>
          <a:cs typeface="+mn-cs"/>
        </a:defRPr>
      </a:lvl8pPr>
      <a:lvl9pPr marL="487753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691">
        <a:defRPr>
          <a:latin typeface="+mn-lt"/>
          <a:ea typeface="+mn-ea"/>
          <a:cs typeface="+mn-cs"/>
        </a:defRPr>
      </a:lvl2pPr>
      <a:lvl3pPr marL="1219384">
        <a:defRPr>
          <a:latin typeface="+mn-lt"/>
          <a:ea typeface="+mn-ea"/>
          <a:cs typeface="+mn-cs"/>
        </a:defRPr>
      </a:lvl3pPr>
      <a:lvl4pPr marL="1829074">
        <a:defRPr>
          <a:latin typeface="+mn-lt"/>
          <a:ea typeface="+mn-ea"/>
          <a:cs typeface="+mn-cs"/>
        </a:defRPr>
      </a:lvl4pPr>
      <a:lvl5pPr marL="2438766">
        <a:defRPr>
          <a:latin typeface="+mn-lt"/>
          <a:ea typeface="+mn-ea"/>
          <a:cs typeface="+mn-cs"/>
        </a:defRPr>
      </a:lvl5pPr>
      <a:lvl6pPr marL="3048457">
        <a:defRPr>
          <a:latin typeface="+mn-lt"/>
          <a:ea typeface="+mn-ea"/>
          <a:cs typeface="+mn-cs"/>
        </a:defRPr>
      </a:lvl6pPr>
      <a:lvl7pPr marL="3658150">
        <a:defRPr>
          <a:latin typeface="+mn-lt"/>
          <a:ea typeface="+mn-ea"/>
          <a:cs typeface="+mn-cs"/>
        </a:defRPr>
      </a:lvl7pPr>
      <a:lvl8pPr marL="4267840">
        <a:defRPr>
          <a:latin typeface="+mn-lt"/>
          <a:ea typeface="+mn-ea"/>
          <a:cs typeface="+mn-cs"/>
        </a:defRPr>
      </a:lvl8pPr>
      <a:lvl9pPr marL="487753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therhoodinstitute.org/" TargetMode="External"/><Relationship Id="rId2" Type="http://schemas.openxmlformats.org/officeDocument/2006/relationships/hyperlink" Target="https://www.facebook.com/theguardian/videos/526775657510202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brite.co.uk/e/4th-research-conference-for-ma-students-and-recent-ma-graduates-tickets-74410386469?utm_term=eventurl_tex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ebookcentral.proquest.com/lib/uel/detail.action?docID=5748657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litative-research.net/index.php/fqs/rt/printerFriendly/1753/3259" TargetMode="External"/><Relationship Id="rId2" Type="http://schemas.openxmlformats.org/officeDocument/2006/relationships/hyperlink" Target="https://www.aei.org/education/path-dependency-in-early-childhood-policy-what-it-is-and-why-it-matters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2">
            <a:extLst>
              <a:ext uri="{FF2B5EF4-FFF2-40B4-BE49-F238E27FC236}">
                <a16:creationId xmlns:a16="http://schemas.microsoft.com/office/drawing/2014/main" xmlns="" id="{89C7C538-9A5B-6C48-AA95-421C3EA87AA2}"/>
              </a:ext>
            </a:extLst>
          </p:cNvPr>
          <p:cNvSpPr>
            <a:spLocks noChangeAspect="1"/>
          </p:cNvSpPr>
          <p:nvPr/>
        </p:nvSpPr>
        <p:spPr>
          <a:xfrm>
            <a:off x="1649890" y="4492625"/>
            <a:ext cx="630554" cy="10588625"/>
          </a:xfrm>
          <a:custGeom>
            <a:avLst/>
            <a:gdLst/>
            <a:ahLst/>
            <a:cxnLst/>
            <a:rect l="l" t="t" r="r" b="b"/>
            <a:pathLst>
              <a:path w="565785" h="10455910">
                <a:moveTo>
                  <a:pt x="0" y="10455692"/>
                </a:moveTo>
                <a:lnTo>
                  <a:pt x="565427" y="10455692"/>
                </a:lnTo>
                <a:lnTo>
                  <a:pt x="565427" y="0"/>
                </a:lnTo>
                <a:lnTo>
                  <a:pt x="0" y="0"/>
                </a:lnTo>
                <a:lnTo>
                  <a:pt x="0" y="10455692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 sz="2400" dirty="0">
              <a:solidFill>
                <a:srgbClr val="272625"/>
              </a:solidFill>
            </a:endParaRPr>
          </a:p>
        </p:txBody>
      </p:sp>
      <p:sp>
        <p:nvSpPr>
          <p:cNvPr id="3" name="object 33">
            <a:extLst>
              <a:ext uri="{FF2B5EF4-FFF2-40B4-BE49-F238E27FC236}">
                <a16:creationId xmlns:a16="http://schemas.microsoft.com/office/drawing/2014/main" xmlns="" id="{0F171885-E775-164F-8786-3F66DB33BD15}"/>
              </a:ext>
            </a:extLst>
          </p:cNvPr>
          <p:cNvSpPr txBox="1">
            <a:spLocks noChangeAspect="1"/>
          </p:cNvSpPr>
          <p:nvPr/>
        </p:nvSpPr>
        <p:spPr>
          <a:xfrm>
            <a:off x="3118644" y="4492625"/>
            <a:ext cx="20345400" cy="5557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6510" marR="6350">
              <a:lnSpc>
                <a:spcPct val="70700"/>
              </a:lnSpc>
            </a:pPr>
            <a:r>
              <a:rPr lang="en-GB" sz="9600" b="1" spc="-140" dirty="0">
                <a:solidFill>
                  <a:srgbClr val="00CCCC"/>
                </a:solidFill>
                <a:latin typeface="Founders Grotesk Cond Bold"/>
                <a:cs typeface="Founders Grotesk Cond Bold"/>
              </a:rPr>
              <a:t>ED7414 Early Childhood Education and Care Policy Development and Implementation</a:t>
            </a:r>
            <a:endParaRPr lang="en-US"/>
          </a:p>
          <a:p>
            <a:pPr marL="45720" marR="7744460">
              <a:lnSpc>
                <a:spcPts val="4581"/>
              </a:lnSpc>
              <a:spcBef>
                <a:spcPts val="2600"/>
              </a:spcBef>
            </a:pPr>
            <a:r>
              <a:rPr lang="en-GB" sz="3600" spc="-7" dirty="0">
                <a:solidFill>
                  <a:srgbClr val="272625"/>
                </a:solidFill>
                <a:latin typeface="Founders Grotesk Cond Bold"/>
                <a:cs typeface="Founders Grotesk Light"/>
              </a:rPr>
              <a:t>An analysis of Parental Leave Policies in the UK context – applying capability theory</a:t>
            </a:r>
          </a:p>
          <a:p>
            <a:pPr marL="45720" marR="7744460">
              <a:lnSpc>
                <a:spcPts val="4581"/>
              </a:lnSpc>
              <a:spcBef>
                <a:spcPts val="2600"/>
              </a:spcBef>
            </a:pPr>
            <a:r>
              <a:rPr lang="en-GB" sz="3600" spc="-7" dirty="0">
                <a:solidFill>
                  <a:srgbClr val="272625"/>
                </a:solidFill>
                <a:latin typeface="Founders Grotesk Cond Bold"/>
                <a:cs typeface="Founders Grotesk Light"/>
              </a:rPr>
              <a:t>Two concepts in policy: path dependence and defaults</a:t>
            </a:r>
          </a:p>
        </p:txBody>
      </p:sp>
      <p:sp>
        <p:nvSpPr>
          <p:cNvPr id="4" name="object 34">
            <a:extLst>
              <a:ext uri="{FF2B5EF4-FFF2-40B4-BE49-F238E27FC236}">
                <a16:creationId xmlns:a16="http://schemas.microsoft.com/office/drawing/2014/main" xmlns="" id="{D5274FF7-6E05-4B4D-8BA5-DB02ADAA21FE}"/>
              </a:ext>
            </a:extLst>
          </p:cNvPr>
          <p:cNvSpPr txBox="1">
            <a:spLocks noChangeAspect="1"/>
          </p:cNvSpPr>
          <p:nvPr/>
        </p:nvSpPr>
        <p:spPr>
          <a:xfrm>
            <a:off x="3118644" y="11960225"/>
            <a:ext cx="22326600" cy="27340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7">
              <a:lnSpc>
                <a:spcPts val="4888"/>
              </a:lnSpc>
            </a:pPr>
            <a:r>
              <a:rPr lang="en-GB" sz="3200" spc="7" dirty="0">
                <a:solidFill>
                  <a:srgbClr val="272625"/>
                </a:solidFill>
                <a:latin typeface="Founders Grotesk Light"/>
                <a:cs typeface="Founders Grotesk Light"/>
              </a:rPr>
              <a:t>Date: Week 4</a:t>
            </a:r>
          </a:p>
          <a:p>
            <a:r>
              <a:rPr lang="en-US" sz="3200" dirty="0"/>
              <a:t>Dr. Jenny Robson</a:t>
            </a:r>
          </a:p>
          <a:p>
            <a:r>
              <a:rPr lang="en-US" altLang="en-US" sz="3200" dirty="0">
                <a:latin typeface="Arial" charset="0"/>
                <a:cs typeface="Arial" charset="0"/>
              </a:rPr>
              <a:t>Copyright © 2019 University of East London Cass School of Education and Communities</a:t>
            </a:r>
            <a:br>
              <a:rPr lang="en-US" altLang="en-US" sz="3200" dirty="0">
                <a:latin typeface="Arial" charset="0"/>
                <a:cs typeface="Arial" charset="0"/>
              </a:rPr>
            </a:br>
            <a:r>
              <a:rPr lang="en-US" altLang="en-US" sz="3200" dirty="0">
                <a:latin typeface="Arial" charset="0"/>
                <a:cs typeface="Arial" charset="0"/>
              </a:rPr>
              <a:t>All rights reserved. </a:t>
            </a:r>
            <a:r>
              <a:rPr lang="en-US" altLang="en-US" sz="3200" dirty="0" err="1">
                <a:latin typeface="Arial" charset="0"/>
                <a:cs typeface="Arial" charset="0"/>
              </a:rPr>
              <a:t>Unauthorised</a:t>
            </a:r>
            <a:r>
              <a:rPr lang="en-US" altLang="en-US" sz="3200" dirty="0">
                <a:latin typeface="Arial" charset="0"/>
                <a:cs typeface="Arial" charset="0"/>
              </a:rPr>
              <a:t> use NOT permitted</a:t>
            </a:r>
            <a:endParaRPr lang="en-GB" sz="3200" dirty="0"/>
          </a:p>
          <a:p>
            <a:pPr marL="16937">
              <a:lnSpc>
                <a:spcPts val="4888"/>
              </a:lnSpc>
            </a:pPr>
            <a:endParaRPr sz="3200" dirty="0">
              <a:solidFill>
                <a:srgbClr val="272625"/>
              </a:solidFill>
              <a:latin typeface="Founders Grotesk Light"/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3002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201" y="1922825"/>
            <a:ext cx="24008887" cy="3047373"/>
          </a:xfrm>
        </p:spPr>
        <p:txBody>
          <a:bodyPr/>
          <a:lstStyle/>
          <a:p>
            <a:pPr algn="l"/>
            <a:r>
              <a:rPr lang="en-US" dirty="0"/>
              <a:t>Learning outcomes for today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594644" y="4035425"/>
            <a:ext cx="20574000" cy="95102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857250" indent="-857250" fontAlgn="base">
              <a:buFont typeface="Arial"/>
              <a:buChar char="•"/>
            </a:pPr>
            <a:r>
              <a:rPr lang="en-GB" sz="6600" dirty="0"/>
              <a:t>Apply the theory of the capability approach to support a critical examination of policy in England and other contexts (LO4)</a:t>
            </a:r>
            <a:endParaRPr lang="en-US"/>
          </a:p>
          <a:p>
            <a:pPr marL="857250" indent="-857250" fontAlgn="base">
              <a:buFont typeface="Arial"/>
              <a:buChar char="•"/>
            </a:pPr>
            <a:r>
              <a:rPr lang="en-US" sz="6600" dirty="0"/>
              <a:t>Demonstrate a critical awareness of the policy of parental leave in the UK and in other contexts (LO2).</a:t>
            </a:r>
            <a:endParaRPr lang="en-US" sz="6600" dirty="0">
              <a:cs typeface="Calibri"/>
            </a:endParaRPr>
          </a:p>
          <a:p>
            <a:pPr marL="857250" indent="-857250" fontAlgn="base">
              <a:buFont typeface="Arial"/>
              <a:buChar char="•"/>
            </a:pPr>
            <a:r>
              <a:rPr lang="en-US" sz="6600" dirty="0"/>
              <a:t>Critically evaluate the implementation of parental leave and its affects on parents/families(LO3 and LO6).</a:t>
            </a:r>
            <a:endParaRPr lang="en-US" sz="6600" dirty="0">
              <a:cs typeface="Calibri"/>
            </a:endParaRPr>
          </a:p>
          <a:p>
            <a:pPr marL="857250" indent="-857250" fontAlgn="base">
              <a:buFont typeface="Arial"/>
              <a:buChar char="•"/>
            </a:pPr>
            <a:r>
              <a:rPr lang="en-US" sz="6600" dirty="0"/>
              <a:t>Critically reflect on how your understanding of policy has changed in the lecture(LO5 and LO6).</a:t>
            </a:r>
            <a:endParaRPr lang="en-US" sz="6600" dirty="0">
              <a:cs typeface="Calibri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50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6306" y="393242"/>
            <a:ext cx="23683304" cy="17138651"/>
          </a:xfrm>
          <a:prstGeom prst="rect">
            <a:avLst/>
          </a:prstGeom>
          <a:noFill/>
        </p:spPr>
        <p:txBody>
          <a:bodyPr wrap="square" lIns="239381" tIns="119690" rIns="239381" bIns="119690" rtlCol="0" anchor="t">
            <a:spAutoFit/>
          </a:bodyPr>
          <a:lstStyle/>
          <a:p>
            <a:r>
              <a:rPr lang="en-US" sz="6300" b="1" dirty="0"/>
              <a:t>Structure for today’s session</a:t>
            </a:r>
            <a:endParaRPr lang="en-US" sz="6300" dirty="0"/>
          </a:p>
          <a:p>
            <a:endParaRPr lang="en-US" sz="6300" dirty="0"/>
          </a:p>
          <a:p>
            <a:pPr marL="1196340" indent="-1196340">
              <a:buAutoNum type="arabicPeriod"/>
            </a:pPr>
            <a:r>
              <a:rPr lang="en-US" sz="6300" u="sng" dirty="0"/>
              <a:t>Re-cap</a:t>
            </a:r>
            <a:r>
              <a:rPr lang="en-US" sz="6300" dirty="0"/>
              <a:t> - structure for Critical Reflection</a:t>
            </a:r>
            <a:endParaRPr lang="en-US" sz="6300" dirty="0">
              <a:cs typeface="Calibri"/>
            </a:endParaRPr>
          </a:p>
          <a:p>
            <a:endParaRPr lang="en-US" sz="6300" dirty="0"/>
          </a:p>
          <a:p>
            <a:pPr marL="1143000" indent="-1143000">
              <a:buAutoNum type="arabicPeriod" startAt="2"/>
            </a:pPr>
            <a:r>
              <a:rPr lang="en-GB" altLang="en-US" sz="6300" u="sng" dirty="0"/>
              <a:t>Before</a:t>
            </a:r>
            <a:r>
              <a:rPr lang="en-GB" altLang="en-US" sz="6300" dirty="0"/>
              <a:t> – establishing your prior knowledge on this topic</a:t>
            </a:r>
          </a:p>
          <a:p>
            <a:endParaRPr lang="en-GB" altLang="en-US" sz="6300" dirty="0">
              <a:cs typeface="Calibri"/>
            </a:endParaRPr>
          </a:p>
          <a:p>
            <a:r>
              <a:rPr lang="en-GB" altLang="en-US" sz="6300" dirty="0">
                <a:cs typeface="Calibri"/>
              </a:rPr>
              <a:t>3.    </a:t>
            </a:r>
            <a:r>
              <a:rPr lang="en-GB" altLang="en-US" sz="6300" u="sng" dirty="0">
                <a:cs typeface="Calibri"/>
              </a:rPr>
              <a:t>Workshop</a:t>
            </a:r>
            <a:r>
              <a:rPr lang="en-GB" altLang="en-US" sz="6300" dirty="0">
                <a:cs typeface="Calibri"/>
              </a:rPr>
              <a:t> – introducing capability theory</a:t>
            </a:r>
          </a:p>
          <a:p>
            <a:endParaRPr lang="en-GB" altLang="en-US" sz="6300" dirty="0"/>
          </a:p>
          <a:p>
            <a:r>
              <a:rPr lang="en-GB" altLang="en-US" sz="6300" dirty="0"/>
              <a:t>4.    </a:t>
            </a:r>
            <a:r>
              <a:rPr lang="en-GB" altLang="en-US" sz="6300" u="sng" dirty="0"/>
              <a:t>Lecture with discussion points</a:t>
            </a:r>
            <a:r>
              <a:rPr lang="en-GB" altLang="en-US" sz="6300" dirty="0"/>
              <a:t> - analysis of parental leave policy.</a:t>
            </a:r>
            <a:endParaRPr lang="en-GB" altLang="en-US" sz="6300" dirty="0">
              <a:cs typeface="Calibri"/>
            </a:endParaRPr>
          </a:p>
          <a:p>
            <a:endParaRPr lang="en-GB" altLang="en-US" sz="6300" dirty="0">
              <a:cs typeface="Calibri"/>
            </a:endParaRPr>
          </a:p>
          <a:p>
            <a:pPr marL="1196340" indent="-1196340">
              <a:buAutoNum type="arabicPeriod" startAt="3"/>
            </a:pPr>
            <a:r>
              <a:rPr lang="en-GB" altLang="en-US" sz="6300" u="sng" dirty="0">
                <a:cs typeface="Calibri"/>
              </a:rPr>
              <a:t>Lecture with discussion points</a:t>
            </a:r>
            <a:r>
              <a:rPr lang="en-GB" altLang="en-US" sz="6300" dirty="0">
                <a:cs typeface="Calibri"/>
              </a:rPr>
              <a:t>  - alternative perspectives on policy</a:t>
            </a:r>
          </a:p>
          <a:p>
            <a:endParaRPr lang="en-GB" altLang="en-US" sz="6300" dirty="0"/>
          </a:p>
          <a:p>
            <a:pPr marL="1196340" indent="-1196340">
              <a:buAutoNum type="arabicPeriod" startAt="3"/>
            </a:pPr>
            <a:r>
              <a:rPr lang="en-GB" altLang="en-US" sz="6300" u="sng" dirty="0"/>
              <a:t>Post session tasks</a:t>
            </a:r>
            <a:endParaRPr lang="en-GB" altLang="en-US" sz="6300" u="sng" dirty="0">
              <a:cs typeface="Calibri"/>
            </a:endParaRPr>
          </a:p>
          <a:p>
            <a:endParaRPr lang="en-GB" altLang="en-US" sz="6300" dirty="0"/>
          </a:p>
          <a:p>
            <a:r>
              <a:rPr lang="en-US" altLang="en-US" sz="6300" dirty="0"/>
              <a:t>4.    Pre-reading for Week 5.</a:t>
            </a:r>
            <a:endParaRPr lang="en-GB" altLang="en-US" sz="6300" dirty="0"/>
          </a:p>
          <a:p>
            <a:endParaRPr lang="en-US" sz="6300" dirty="0"/>
          </a:p>
          <a:p>
            <a:endParaRPr lang="en-US" dirty="0"/>
          </a:p>
          <a:p>
            <a:pPr marL="897255" indent="-897255">
              <a:buAutoNum type="arabicPeriod"/>
            </a:pPr>
            <a:endParaRPr lang="en-US" dirty="0">
              <a:cs typeface="Calibri"/>
            </a:endParaRPr>
          </a:p>
          <a:p>
            <a:pPr marL="897255" indent="-897255">
              <a:buAutoNum type="arabicPeriod"/>
            </a:pPr>
            <a:endParaRPr lang="en-US" dirty="0">
              <a:cs typeface="Calibri"/>
            </a:endParaRPr>
          </a:p>
          <a:p>
            <a:pPr marL="897255" indent="-897255">
              <a:buAutoNum type="arabicPeriod"/>
            </a:pPr>
            <a:endParaRPr lang="en-US" dirty="0">
              <a:cs typeface="Calibri"/>
            </a:endParaRPr>
          </a:p>
          <a:p>
            <a:pPr marL="897255" indent="-897255">
              <a:buAutoNum type="arabicPeriod"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961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– Structure for critical reflection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Part 1 </a:t>
            </a:r>
          </a:p>
        </p:txBody>
      </p:sp>
    </p:spTree>
    <p:extLst>
      <p:ext uri="{BB962C8B-B14F-4D97-AF65-F5344CB8AC3E}">
        <p14:creationId xmlns:p14="http://schemas.microsoft.com/office/powerpoint/2010/main" val="3379476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FEB56ED9-AFB7-4D0C-AAE4-719AB9E393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1497510"/>
              </p:ext>
            </p:extLst>
          </p:nvPr>
        </p:nvGraphicFramePr>
        <p:xfrm>
          <a:off x="4468548" y="3072107"/>
          <a:ext cx="17874192" cy="8937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4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3710" y="1217473"/>
            <a:ext cx="25023869" cy="1626712"/>
          </a:xfrm>
          <a:prstGeom prst="rect">
            <a:avLst/>
          </a:prstGeom>
          <a:noFill/>
        </p:spPr>
        <p:txBody>
          <a:bodyPr wrap="square" lIns="239381" tIns="119690" rIns="239381" bIns="119690" rtlCol="0">
            <a:spAutoFit/>
          </a:bodyPr>
          <a:lstStyle/>
          <a:p>
            <a:r>
              <a:rPr lang="en-US" b="1" dirty="0" err="1"/>
              <a:t>Schon’s</a:t>
            </a:r>
            <a:r>
              <a:rPr lang="en-US" b="1" dirty="0"/>
              <a:t> theory of reflection in practice must be applied at each week during the session and post session.</a:t>
            </a:r>
          </a:p>
          <a:p>
            <a:r>
              <a:rPr lang="en-US" dirty="0" err="1"/>
              <a:t>Schon</a:t>
            </a:r>
            <a:r>
              <a:rPr lang="en-US" dirty="0"/>
              <a:t> (2016)</a:t>
            </a:r>
          </a:p>
          <a:p>
            <a:r>
              <a:rPr lang="en-US" dirty="0">
                <a:solidFill>
                  <a:srgbClr val="FF0000"/>
                </a:solidFill>
              </a:rPr>
              <a:t>Reflection is always followed by action (learning). 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05218"/>
              </p:ext>
            </p:extLst>
          </p:nvPr>
        </p:nvGraphicFramePr>
        <p:xfrm>
          <a:off x="893714" y="5205824"/>
          <a:ext cx="24577011" cy="9457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119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650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04333">
                <a:tc>
                  <a:txBody>
                    <a:bodyPr/>
                    <a:lstStyle/>
                    <a:p>
                      <a:r>
                        <a:rPr lang="en-US" sz="4000" dirty="0"/>
                        <a:t>Reflection-in</a:t>
                      </a:r>
                      <a:r>
                        <a:rPr lang="en-US" sz="4000" baseline="0" dirty="0"/>
                        <a:t>-action</a:t>
                      </a:r>
                      <a:endParaRPr lang="en-GB" sz="4000" dirty="0"/>
                    </a:p>
                  </a:txBody>
                  <a:tcPr marL="268113" marR="268113" marT="100542" marB="100542"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Reflection-on-action</a:t>
                      </a:r>
                      <a:endParaRPr lang="en-GB" sz="4000" dirty="0"/>
                    </a:p>
                  </a:txBody>
                  <a:tcPr marL="268113" marR="268113" marT="100542" marB="100542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6583">
                <a:tc>
                  <a:txBody>
                    <a:bodyPr/>
                    <a:lstStyle/>
                    <a:p>
                      <a:r>
                        <a:rPr lang="en-US" sz="4000" i="1" dirty="0"/>
                        <a:t>Reflection whilst the learning process, event, interaction</a:t>
                      </a:r>
                      <a:r>
                        <a:rPr lang="en-US" sz="4000" i="1" baseline="0" dirty="0"/>
                        <a:t> or action is taking place.</a:t>
                      </a:r>
                    </a:p>
                    <a:p>
                      <a:r>
                        <a:rPr lang="en-US" sz="4000" baseline="0" dirty="0"/>
                        <a:t>What is happening?</a:t>
                      </a:r>
                    </a:p>
                    <a:p>
                      <a:r>
                        <a:rPr lang="en-US" sz="4000" baseline="0" dirty="0"/>
                        <a:t>How do I feel?</a:t>
                      </a:r>
                    </a:p>
                    <a:p>
                      <a:r>
                        <a:rPr lang="en-US" sz="4000" baseline="0" dirty="0"/>
                        <a:t>What is my position in relation to the concept/knowledge/understanding/theory?</a:t>
                      </a:r>
                    </a:p>
                    <a:p>
                      <a:r>
                        <a:rPr lang="en-US" sz="4000" baseline="0" dirty="0"/>
                        <a:t>Why am I arriving at this position? How has the discussion in the class influenced my position?</a:t>
                      </a:r>
                    </a:p>
                    <a:p>
                      <a:endParaRPr lang="en-US" sz="4000" dirty="0"/>
                    </a:p>
                  </a:txBody>
                  <a:tcPr marL="268113" marR="268113" marT="100542" marB="100542"/>
                </a:tc>
                <a:tc>
                  <a:txBody>
                    <a:bodyPr/>
                    <a:lstStyle/>
                    <a:p>
                      <a:r>
                        <a:rPr lang="en-US" sz="4000" i="1" dirty="0"/>
                        <a:t>Reflect after the learning</a:t>
                      </a:r>
                      <a:r>
                        <a:rPr lang="en-US" sz="4000" i="1" baseline="0" dirty="0"/>
                        <a:t> process, event, interaction or action has taken place.</a:t>
                      </a:r>
                    </a:p>
                    <a:p>
                      <a:r>
                        <a:rPr lang="en-US" sz="4000" b="1" i="1" baseline="0" dirty="0"/>
                        <a:t>This is informed by new information or theory.</a:t>
                      </a:r>
                    </a:p>
                    <a:p>
                      <a:r>
                        <a:rPr lang="en-US" sz="4000" b="0" i="0" baseline="0" dirty="0"/>
                        <a:t>How do I feel after the learning process, event, interaction or action?</a:t>
                      </a:r>
                    </a:p>
                    <a:p>
                      <a:r>
                        <a:rPr lang="en-US" sz="4000" b="0" i="0" baseline="0" dirty="0"/>
                        <a:t>How has theory informed/developed my understanding?</a:t>
                      </a:r>
                    </a:p>
                    <a:p>
                      <a:r>
                        <a:rPr lang="en-US" sz="4000" b="0" i="0" baseline="0" dirty="0"/>
                        <a:t>How has new information (e.g. arising from the literature) informed my understanding?</a:t>
                      </a:r>
                    </a:p>
                    <a:p>
                      <a:r>
                        <a:rPr lang="en-US" sz="4000" b="0" i="0" baseline="0" dirty="0"/>
                        <a:t>How has my understanding changed?</a:t>
                      </a:r>
                    </a:p>
                    <a:p>
                      <a:r>
                        <a:rPr lang="en-US" sz="4000" b="0" i="0" baseline="0" dirty="0"/>
                        <a:t>How might I extend my knowledge/understanding in the future?</a:t>
                      </a:r>
                      <a:endParaRPr lang="en-GB" sz="4000" b="0" i="0" dirty="0"/>
                    </a:p>
                  </a:txBody>
                  <a:tcPr marL="268113" marR="268113" marT="100542" marB="100542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Down Arrow 1"/>
          <p:cNvSpPr/>
          <p:nvPr/>
        </p:nvSpPr>
        <p:spPr>
          <a:xfrm>
            <a:off x="4245121" y="3854097"/>
            <a:ext cx="7149677" cy="167569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9381" tIns="119690" rIns="239381" bIns="119690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566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 we engage with theory/research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6044" y="4035425"/>
            <a:ext cx="24536400" cy="8402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6000" dirty="0"/>
              <a:t>Based on your engagement with the academic blogs or other sources of knowledge/understanding:</a:t>
            </a:r>
          </a:p>
          <a:p>
            <a:endParaRPr lang="en-GB" sz="6000" dirty="0"/>
          </a:p>
          <a:p>
            <a:endParaRPr lang="en-GB" sz="6000" dirty="0"/>
          </a:p>
          <a:p>
            <a:r>
              <a:rPr lang="en-GB" sz="6000" dirty="0"/>
              <a:t>Why might the implementation of paternity leave and shared parental leave be problematic?</a:t>
            </a:r>
          </a:p>
          <a:p>
            <a:endParaRPr lang="en-GB" sz="6000" dirty="0"/>
          </a:p>
          <a:p>
            <a:endParaRPr lang="en-GB" sz="6000" dirty="0"/>
          </a:p>
          <a:p>
            <a:r>
              <a:rPr lang="en-GB" sz="6000" dirty="0"/>
              <a:t>What has informed your views on this issue?</a:t>
            </a:r>
            <a:endParaRPr lang="en-GB" sz="6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096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Capability theory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Part 2 Workshop</a:t>
            </a:r>
          </a:p>
        </p:txBody>
      </p:sp>
    </p:spTree>
    <p:extLst>
      <p:ext uri="{BB962C8B-B14F-4D97-AF65-F5344CB8AC3E}">
        <p14:creationId xmlns:p14="http://schemas.microsoft.com/office/powerpoint/2010/main" val="4076671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947810-BBFC-4F1C-8180-81BFD53DF6CE}"/>
              </a:ext>
            </a:extLst>
          </p:cNvPr>
          <p:cNvSpPr txBox="1"/>
          <p:nvPr/>
        </p:nvSpPr>
        <p:spPr>
          <a:xfrm>
            <a:off x="800166" y="1034754"/>
            <a:ext cx="24381764" cy="154196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Capability Approach – </a:t>
            </a:r>
            <a:r>
              <a:rPr lang="en-US" sz="4000" b="1" dirty="0" err="1"/>
              <a:t>functionings</a:t>
            </a:r>
            <a:r>
              <a:rPr lang="en-US" sz="4000" b="1" dirty="0"/>
              <a:t> and capabilities</a:t>
            </a:r>
            <a:endParaRPr lang="en-US" sz="4000" b="1" dirty="0">
              <a:cs typeface="Calibri"/>
            </a:endParaRPr>
          </a:p>
          <a:p>
            <a:endParaRPr lang="en-US" sz="4000" b="1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r>
              <a:rPr lang="en-US" sz="4000" dirty="0">
                <a:cs typeface="Calibri"/>
              </a:rPr>
              <a:t>A framework for measuring individual well-being that does not rely exclusively on economic measures.</a:t>
            </a:r>
          </a:p>
          <a:p>
            <a:endParaRPr lang="en-US" sz="4000" dirty="0">
              <a:cs typeface="Calibri"/>
            </a:endParaRPr>
          </a:p>
          <a:p>
            <a:r>
              <a:rPr lang="en-US" sz="4000" dirty="0">
                <a:cs typeface="Calibri"/>
              </a:rPr>
              <a:t>It can be used as a normative framework for evaluating individual well-being, evaluating policy and  informs the development of policy (Sen, 1999 and </a:t>
            </a:r>
            <a:r>
              <a:rPr lang="en-US" sz="4000" dirty="0" err="1">
                <a:cs typeface="Calibri"/>
              </a:rPr>
              <a:t>Robeyns</a:t>
            </a:r>
            <a:r>
              <a:rPr lang="en-US" sz="4000" dirty="0">
                <a:cs typeface="Calibri"/>
              </a:rPr>
              <a:t>, 2006).</a:t>
            </a: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solidFill>
                <a:srgbClr val="00B050"/>
              </a:solidFill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r>
              <a:rPr lang="en-US" sz="4000" dirty="0">
                <a:cs typeface="Calibri"/>
              </a:rPr>
              <a:t>Table adapted from Sen, 1999 and </a:t>
            </a:r>
            <a:r>
              <a:rPr lang="en-US" sz="4000" dirty="0" err="1">
                <a:cs typeface="Calibri"/>
              </a:rPr>
              <a:t>Robeyns</a:t>
            </a:r>
            <a:r>
              <a:rPr lang="en-US" sz="4000" dirty="0">
                <a:cs typeface="Calibri"/>
              </a:rPr>
              <a:t>, 2006.</a:t>
            </a: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xmlns="" id="{56974C01-637E-4183-AAD2-6FA1C5FDD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60326"/>
              </p:ext>
            </p:extLst>
          </p:nvPr>
        </p:nvGraphicFramePr>
        <p:xfrm>
          <a:off x="947674" y="5803517"/>
          <a:ext cx="20229086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4543">
                  <a:extLst>
                    <a:ext uri="{9D8B030D-6E8A-4147-A177-3AD203B41FA5}">
                      <a16:colId xmlns:a16="http://schemas.microsoft.com/office/drawing/2014/main" xmlns="" val="3724569146"/>
                    </a:ext>
                  </a:extLst>
                </a:gridCol>
                <a:gridCol w="10114543">
                  <a:extLst>
                    <a:ext uri="{9D8B030D-6E8A-4147-A177-3AD203B41FA5}">
                      <a16:colId xmlns:a16="http://schemas.microsoft.com/office/drawing/2014/main" xmlns="" val="1422023859"/>
                    </a:ext>
                  </a:extLst>
                </a:gridCol>
              </a:tblGrid>
              <a:tr h="45945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600" dirty="0"/>
                        <a:t>Capabilities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/>
                        <a:t>Functionings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8569368"/>
                  </a:ext>
                </a:extLst>
              </a:tr>
              <a:tr h="485302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600" b="1" dirty="0"/>
                        <a:t>Real </a:t>
                      </a:r>
                      <a:r>
                        <a:rPr lang="en-US" sz="3600" b="1" u="sng" dirty="0"/>
                        <a:t>opportunities and freedoms</a:t>
                      </a:r>
                      <a:r>
                        <a:rPr lang="en-US" sz="3600" b="1" dirty="0"/>
                        <a:t> for people to achieve valuable states of being and doing (</a:t>
                      </a:r>
                      <a:r>
                        <a:rPr lang="en-US" sz="3600" b="1" dirty="0" err="1"/>
                        <a:t>functionings</a:t>
                      </a:r>
                      <a:r>
                        <a:rPr lang="en-US" sz="3600" b="1" dirty="0"/>
                        <a:t>).</a:t>
                      </a:r>
                      <a:endParaRPr lang="en-US" dirty="0"/>
                    </a:p>
                    <a:p>
                      <a:pPr lvl="0">
                        <a:buNone/>
                      </a:pPr>
                      <a:endParaRPr lang="en-US" sz="3600" dirty="0"/>
                    </a:p>
                    <a:p>
                      <a:pPr lvl="0">
                        <a:buNone/>
                      </a:pPr>
                      <a:r>
                        <a:rPr lang="en-US" sz="3600" dirty="0"/>
                        <a:t>The opportunities and freedoms that are important to people may differ.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en-US" sz="3600" dirty="0"/>
                    </a:p>
                    <a:p>
                      <a:pPr lvl="0">
                        <a:buNone/>
                      </a:pPr>
                      <a:r>
                        <a:rPr lang="en-US" sz="3600" dirty="0"/>
                        <a:t>E.g. Access to parental leave, access to  childcare.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en-US" sz="3600" dirty="0"/>
                    </a:p>
                    <a:p>
                      <a:pPr lvl="0">
                        <a:buNone/>
                      </a:pP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/>
                        <a:t>What you are, what you can do and be?</a:t>
                      </a:r>
                    </a:p>
                    <a:p>
                      <a:pPr lvl="0">
                        <a:buNone/>
                      </a:pPr>
                      <a:endParaRPr lang="en-US" sz="3600" dirty="0"/>
                    </a:p>
                    <a:p>
                      <a:pPr lvl="0">
                        <a:buNone/>
                      </a:pPr>
                      <a:r>
                        <a:rPr lang="en-US" sz="3600" u="sng" dirty="0"/>
                        <a:t>Outcomes or achievements</a:t>
                      </a:r>
                    </a:p>
                    <a:p>
                      <a:pPr lvl="0">
                        <a:buNone/>
                      </a:pPr>
                      <a:endParaRPr lang="en-US" sz="3600" dirty="0"/>
                    </a:p>
                    <a:p>
                      <a:pPr lvl="0">
                        <a:buNone/>
                      </a:pPr>
                      <a:r>
                        <a:rPr lang="en-US" sz="3600" dirty="0"/>
                        <a:t>E.g. Being healthy, being educated, being part of a family, having friendships, caring for children or working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9586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68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016BEF3A-6E0B-409B-9F5D-075AC1FDB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125" y="3538067"/>
            <a:ext cx="21538741" cy="77879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CA98E05-05E4-4513-BD87-B66BEA67FD8D}"/>
              </a:ext>
            </a:extLst>
          </p:cNvPr>
          <p:cNvSpPr txBox="1"/>
          <p:nvPr/>
        </p:nvSpPr>
        <p:spPr>
          <a:xfrm>
            <a:off x="2500077" y="1154486"/>
            <a:ext cx="2109105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ea typeface="+mn-lt"/>
                <a:cs typeface="+mn-lt"/>
              </a:rPr>
              <a:t>Capability Approach – </a:t>
            </a:r>
            <a:r>
              <a:rPr lang="en-US" sz="6000" dirty="0">
                <a:ea typeface="+mn-lt"/>
                <a:cs typeface="+mn-lt"/>
              </a:rPr>
              <a:t>Relationship</a:t>
            </a:r>
            <a:r>
              <a:rPr lang="en-US" sz="6000" dirty="0"/>
              <a:t> between resources, capabilities and functions</a:t>
            </a:r>
            <a:endParaRPr lang="en-US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EB92E51-6481-4108-8F42-9D0459E4329C}"/>
              </a:ext>
            </a:extLst>
          </p:cNvPr>
          <p:cNvSpPr txBox="1"/>
          <p:nvPr/>
        </p:nvSpPr>
        <p:spPr>
          <a:xfrm>
            <a:off x="2721908" y="1254671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Verd and Lopez, 2011</a:t>
            </a:r>
          </a:p>
        </p:txBody>
      </p:sp>
    </p:spTree>
    <p:extLst>
      <p:ext uri="{BB962C8B-B14F-4D97-AF65-F5344CB8AC3E}">
        <p14:creationId xmlns:p14="http://schemas.microsoft.com/office/powerpoint/2010/main" val="19148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18F55D-FEE1-41AC-87F4-2ABA40C17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002" y="892018"/>
            <a:ext cx="24008887" cy="1015791"/>
          </a:xfrm>
          <a:prstGeom prst="rect">
            <a:avLst/>
          </a:prstGeom>
        </p:spPr>
        <p:txBody>
          <a:bodyPr wrap="square" lIns="0" tIns="0" rIns="0" bIns="0" anchor="t">
            <a:normAutofit fontScale="90000"/>
          </a:bodyPr>
          <a:lstStyle/>
          <a:p>
            <a:r>
              <a:rPr lang="en-US" sz="6600" dirty="0"/>
              <a:t>Workshop – </a:t>
            </a:r>
            <a:r>
              <a:rPr lang="en-US" sz="6600" dirty="0" err="1"/>
              <a:t>functionings</a:t>
            </a:r>
            <a:r>
              <a:rPr lang="en-US" sz="6600" dirty="0"/>
              <a:t> and capabilities.</a:t>
            </a:r>
            <a:br>
              <a:rPr lang="en-US" sz="6600" dirty="0"/>
            </a:br>
            <a:r>
              <a:rPr lang="en-US" sz="6600" dirty="0"/>
              <a:t>Work through an example – the functioning is 'Caring for Children' </a:t>
            </a:r>
            <a:br>
              <a:rPr lang="en-US" sz="6600" dirty="0"/>
            </a:br>
            <a:r>
              <a:rPr lang="en-US" sz="6600" dirty="0"/>
              <a:t/>
            </a:r>
            <a:br>
              <a:rPr lang="en-US" sz="6600" dirty="0"/>
            </a:br>
            <a:endParaRPr lang="en-US" sz="6600" dirty="0"/>
          </a:p>
        </p:txBody>
      </p:sp>
      <p:pic>
        <p:nvPicPr>
          <p:cNvPr id="5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FDBB4C65-1E2F-4DE8-A49A-D8C05101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525" y="3093405"/>
            <a:ext cx="21538741" cy="77879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1B9E70-9046-4381-8A64-1E5E16C2BFBE}"/>
              </a:ext>
            </a:extLst>
          </p:cNvPr>
          <p:cNvSpPr txBox="1"/>
          <p:nvPr/>
        </p:nvSpPr>
        <p:spPr>
          <a:xfrm>
            <a:off x="18499718" y="11308981"/>
            <a:ext cx="442975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cs typeface="Calibri"/>
              </a:rPr>
              <a:t>What would you choose to  do or be?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F60D878-9C58-4498-8475-CB201194F7A2}"/>
              </a:ext>
            </a:extLst>
          </p:cNvPr>
          <p:cNvSpPr txBox="1"/>
          <p:nvPr/>
        </p:nvSpPr>
        <p:spPr>
          <a:xfrm>
            <a:off x="10275847" y="10918869"/>
            <a:ext cx="5992301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/>
              <a:t>What are the freedoms and opportunities can you can </a:t>
            </a:r>
            <a:r>
              <a:rPr lang="en-US" sz="4400" dirty="0" err="1"/>
              <a:t>realise</a:t>
            </a:r>
            <a:r>
              <a:rPr lang="en-US" sz="4400" dirty="0"/>
              <a:t>?</a:t>
            </a:r>
            <a:endParaRPr lang="en-US" sz="3600" dirty="0">
              <a:cs typeface="Calibri"/>
            </a:endParaRPr>
          </a:p>
          <a:p>
            <a:r>
              <a:rPr lang="en-US" sz="4400" dirty="0">
                <a:cs typeface="Calibri"/>
              </a:rPr>
              <a:t>What makes it possible for them to be real opportunities?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28EE16-D620-4D75-9BC8-EC24E41CD9B0}"/>
              </a:ext>
            </a:extLst>
          </p:cNvPr>
          <p:cNvSpPr txBox="1"/>
          <p:nvPr/>
        </p:nvSpPr>
        <p:spPr>
          <a:xfrm>
            <a:off x="2498461" y="11461258"/>
            <a:ext cx="6736369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/>
              <a:t>What rights, entitlements or commodities are available?</a:t>
            </a:r>
            <a:endParaRPr lang="en-US" sz="4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552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947810-BBFC-4F1C-8180-81BFD53DF6CE}"/>
              </a:ext>
            </a:extLst>
          </p:cNvPr>
          <p:cNvSpPr txBox="1"/>
          <p:nvPr/>
        </p:nvSpPr>
        <p:spPr>
          <a:xfrm>
            <a:off x="800166" y="1034754"/>
            <a:ext cx="24381764" cy="153580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/>
              <a:t>Capability Approach – intrinsic and instrumental value</a:t>
            </a:r>
            <a:endParaRPr lang="en-US" sz="4400" b="1" dirty="0">
              <a:cs typeface="Calibri"/>
            </a:endParaRPr>
          </a:p>
          <a:p>
            <a:endParaRPr lang="en-US" sz="4400" dirty="0">
              <a:cs typeface="Calibri"/>
            </a:endParaRPr>
          </a:p>
          <a:p>
            <a:r>
              <a:rPr lang="en-US" sz="4400" dirty="0">
                <a:cs typeface="Calibri"/>
              </a:rPr>
              <a:t>Capability approach offers a framework that can be applied in different contexts.  People can formulate their own assessments and proposals for change in policy (</a:t>
            </a:r>
            <a:r>
              <a:rPr lang="en-US" sz="4400" dirty="0" err="1">
                <a:cs typeface="Calibri"/>
              </a:rPr>
              <a:t>Robeyns</a:t>
            </a:r>
            <a:r>
              <a:rPr lang="en-US" sz="4400" dirty="0">
                <a:cs typeface="Calibri"/>
              </a:rPr>
              <a:t>, 2006, p.82).</a:t>
            </a:r>
          </a:p>
          <a:p>
            <a:endParaRPr lang="en-US" sz="4400" dirty="0">
              <a:cs typeface="Calibri"/>
            </a:endParaRPr>
          </a:p>
          <a:p>
            <a:r>
              <a:rPr lang="en-US" sz="4400" dirty="0">
                <a:cs typeface="Calibri"/>
              </a:rPr>
              <a:t>This is a bottom up approach to evaluation.</a:t>
            </a:r>
          </a:p>
          <a:p>
            <a:endParaRPr lang="en-US" sz="4400" dirty="0">
              <a:cs typeface="Calibri"/>
            </a:endParaRPr>
          </a:p>
          <a:p>
            <a:r>
              <a:rPr lang="en-US" sz="4400" b="1" dirty="0">
                <a:cs typeface="Calibri"/>
              </a:rPr>
              <a:t>Intrinsic and instrumental value of capabilities.</a:t>
            </a:r>
            <a:endParaRPr lang="en-US" sz="4400" dirty="0">
              <a:cs typeface="Calibri"/>
            </a:endParaRPr>
          </a:p>
          <a:p>
            <a:endParaRPr lang="en-US" sz="4400" dirty="0">
              <a:ea typeface="+mn-lt"/>
              <a:cs typeface="+mn-lt"/>
            </a:endParaRPr>
          </a:p>
          <a:p>
            <a:r>
              <a:rPr lang="en-US" sz="4400" dirty="0">
                <a:ea typeface="+mn-lt"/>
                <a:cs typeface="+mn-lt"/>
              </a:rPr>
              <a:t>Capabilities can have an </a:t>
            </a:r>
            <a:r>
              <a:rPr lang="en-US" sz="4400" u="sng" dirty="0">
                <a:ea typeface="+mn-lt"/>
                <a:cs typeface="+mn-lt"/>
              </a:rPr>
              <a:t>intrinsic value</a:t>
            </a:r>
            <a:r>
              <a:rPr lang="en-US" sz="4400" dirty="0">
                <a:ea typeface="+mn-lt"/>
                <a:cs typeface="+mn-lt"/>
              </a:rPr>
              <a:t> but they may also have an </a:t>
            </a:r>
            <a:r>
              <a:rPr lang="en-US" sz="4400" u="sng" dirty="0">
                <a:ea typeface="+mn-lt"/>
                <a:cs typeface="+mn-lt"/>
              </a:rPr>
              <a:t>instrumental value</a:t>
            </a:r>
          </a:p>
          <a:p>
            <a:endParaRPr lang="en-US" sz="4400" dirty="0">
              <a:ea typeface="+mn-lt"/>
              <a:cs typeface="+mn-lt"/>
            </a:endParaRPr>
          </a:p>
          <a:p>
            <a:r>
              <a:rPr lang="en-US" sz="4400" u="sng" dirty="0">
                <a:ea typeface="+mn-lt"/>
                <a:cs typeface="+mn-lt"/>
              </a:rPr>
              <a:t>Example of an intrinsic value</a:t>
            </a:r>
            <a:endParaRPr lang="en-US" sz="4400" dirty="0">
              <a:ea typeface="+mn-lt"/>
              <a:cs typeface="+mn-lt"/>
            </a:endParaRPr>
          </a:p>
          <a:p>
            <a:r>
              <a:rPr lang="en-US" sz="4400" dirty="0">
                <a:ea typeface="+mn-lt"/>
                <a:cs typeface="+mn-lt"/>
              </a:rPr>
              <a:t>Having access to education allows a person to flourish.</a:t>
            </a:r>
            <a:endParaRPr lang="en-US" sz="4400">
              <a:cs typeface="Calibri"/>
            </a:endParaRPr>
          </a:p>
          <a:p>
            <a:r>
              <a:rPr lang="en-US" sz="4400" dirty="0">
                <a:ea typeface="+mn-lt"/>
                <a:cs typeface="+mn-lt"/>
              </a:rPr>
              <a:t>Having access to parental leave allows both parents to lead the family life they choose.</a:t>
            </a:r>
          </a:p>
          <a:p>
            <a:endParaRPr lang="en-US" sz="4400" dirty="0">
              <a:ea typeface="+mn-lt"/>
              <a:cs typeface="+mn-lt"/>
            </a:endParaRPr>
          </a:p>
          <a:p>
            <a:r>
              <a:rPr lang="en-US" sz="4400" u="sng" dirty="0">
                <a:ea typeface="+mn-lt"/>
                <a:cs typeface="+mn-lt"/>
              </a:rPr>
              <a:t>Example of an instrumental value</a:t>
            </a:r>
            <a:endParaRPr lang="en-US" sz="4400">
              <a:cs typeface="Calibri"/>
            </a:endParaRPr>
          </a:p>
          <a:p>
            <a:r>
              <a:rPr lang="en-US" sz="4400" dirty="0">
                <a:ea typeface="+mn-lt"/>
                <a:cs typeface="+mn-lt"/>
              </a:rPr>
              <a:t>Being well educated can have an instrumental value as it can expand other capabilities.</a:t>
            </a:r>
          </a:p>
          <a:p>
            <a:r>
              <a:rPr lang="en-US" sz="4400" dirty="0">
                <a:cs typeface="Calibri"/>
              </a:rPr>
              <a:t>Being in a family where both parents can balance work-caring responsibilities leads to continuity in employment for women.</a:t>
            </a: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8648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947810-BBFC-4F1C-8180-81BFD53DF6CE}"/>
              </a:ext>
            </a:extLst>
          </p:cNvPr>
          <p:cNvSpPr txBox="1"/>
          <p:nvPr/>
        </p:nvSpPr>
        <p:spPr>
          <a:xfrm>
            <a:off x="800166" y="1034754"/>
            <a:ext cx="24381764" cy="157889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/>
              <a:t>Capability Approach – focus on freedom and agency of the individual</a:t>
            </a:r>
            <a:endParaRPr lang="en-US" sz="4800" b="1">
              <a:cs typeface="Calibri"/>
            </a:endParaRPr>
          </a:p>
          <a:p>
            <a:endParaRPr lang="en-US" sz="4800" dirty="0">
              <a:cs typeface="Calibri"/>
            </a:endParaRPr>
          </a:p>
          <a:p>
            <a:r>
              <a:rPr lang="en-US" sz="4800" dirty="0">
                <a:cs typeface="Calibri"/>
              </a:rPr>
              <a:t>A society should expand people's capabilities and refrain from pushing them into particular </a:t>
            </a:r>
            <a:r>
              <a:rPr lang="en-US" sz="4800" dirty="0" err="1">
                <a:cs typeface="Calibri"/>
              </a:rPr>
              <a:t>functionings</a:t>
            </a:r>
            <a:r>
              <a:rPr lang="en-US" sz="4800" dirty="0">
                <a:cs typeface="Calibri"/>
              </a:rPr>
              <a:t> (e.g. being in a job).</a:t>
            </a:r>
          </a:p>
          <a:p>
            <a:endParaRPr lang="en-US" sz="4800" dirty="0">
              <a:cs typeface="Calibri"/>
            </a:endParaRPr>
          </a:p>
          <a:p>
            <a:endParaRPr lang="en-US" sz="4800" dirty="0">
              <a:cs typeface="Calibri"/>
            </a:endParaRPr>
          </a:p>
          <a:p>
            <a:endParaRPr lang="en-US" sz="4800" dirty="0">
              <a:cs typeface="Calibri"/>
            </a:endParaRPr>
          </a:p>
          <a:p>
            <a:r>
              <a:rPr lang="en-US" sz="4800" dirty="0">
                <a:cs typeface="Calibri"/>
              </a:rPr>
              <a:t>'Hence, both men and women should have the capability to hold jobs, but they should be able to make decisions themselves about whether to hold jobs or not, or in a joint but equal decision with other members of their household.' (</a:t>
            </a:r>
            <a:r>
              <a:rPr lang="en-US" sz="4800" dirty="0" err="1">
                <a:cs typeface="Calibri"/>
              </a:rPr>
              <a:t>Robeyns</a:t>
            </a:r>
            <a:r>
              <a:rPr lang="en-US" sz="4800" dirty="0">
                <a:cs typeface="Calibri"/>
              </a:rPr>
              <a:t>, 2006, p.79)</a:t>
            </a:r>
          </a:p>
          <a:p>
            <a:endParaRPr lang="en-US" sz="4800" dirty="0">
              <a:cs typeface="Calibri"/>
            </a:endParaRPr>
          </a:p>
          <a:p>
            <a:endParaRPr lang="en-US" sz="4800" dirty="0">
              <a:cs typeface="Calibri"/>
            </a:endParaRPr>
          </a:p>
          <a:p>
            <a:r>
              <a:rPr lang="en-US" sz="4800" dirty="0">
                <a:cs typeface="Calibri"/>
              </a:rPr>
              <a:t>So the capability approach </a:t>
            </a:r>
            <a:r>
              <a:rPr lang="en-US" sz="4800" dirty="0" err="1">
                <a:cs typeface="Calibri"/>
              </a:rPr>
              <a:t>recognises</a:t>
            </a:r>
            <a:r>
              <a:rPr lang="en-US" sz="4800" dirty="0">
                <a:cs typeface="Calibri"/>
              </a:rPr>
              <a:t> that individuals should 'lead the kind of life they value – and have reason to value' (Sen, 1999, p.18)</a:t>
            </a:r>
          </a:p>
          <a:p>
            <a:endParaRPr lang="en-US" sz="4800" dirty="0">
              <a:solidFill>
                <a:srgbClr val="00B050"/>
              </a:solidFill>
              <a:cs typeface="Calibri"/>
            </a:endParaRPr>
          </a:p>
          <a:p>
            <a:endParaRPr lang="en-US" sz="4800" dirty="0">
              <a:solidFill>
                <a:srgbClr val="00B050"/>
              </a:solidFill>
              <a:cs typeface="Calibri"/>
            </a:endParaRPr>
          </a:p>
          <a:p>
            <a:r>
              <a:rPr lang="en-US" sz="4800" b="1" dirty="0">
                <a:solidFill>
                  <a:srgbClr val="00B050"/>
                </a:solidFill>
                <a:cs typeface="Calibri"/>
              </a:rPr>
              <a:t>Discussion point: why is the capability approach relevant to the analysis of parental leave policies?</a:t>
            </a:r>
            <a:endParaRPr lang="en-US" sz="4800" dirty="0">
              <a:solidFill>
                <a:srgbClr val="00B050"/>
              </a:solidFill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sz="4000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5289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Applying the capability approach to the analysis of parental leave policies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Part 3 Lecture with discussion points </a:t>
            </a:r>
          </a:p>
        </p:txBody>
      </p:sp>
    </p:spTree>
    <p:extLst>
      <p:ext uri="{BB962C8B-B14F-4D97-AF65-F5344CB8AC3E}">
        <p14:creationId xmlns:p14="http://schemas.microsoft.com/office/powerpoint/2010/main" val="3626163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96724E-520F-4106-AC92-495C27D5E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768" y="501855"/>
            <a:ext cx="24008887" cy="101566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6600" dirty="0"/>
              <a:t>Children and Families Act 2014 – shared parental leave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3317A0-B212-481E-A964-1CC2EED5C931}"/>
              </a:ext>
            </a:extLst>
          </p:cNvPr>
          <p:cNvSpPr txBox="1"/>
          <p:nvPr/>
        </p:nvSpPr>
        <p:spPr>
          <a:xfrm>
            <a:off x="898870" y="2890297"/>
            <a:ext cx="10375914" cy="1120306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cs typeface="Calibri"/>
              </a:rPr>
              <a:t>Implemented April 2015</a:t>
            </a:r>
          </a:p>
          <a:p>
            <a:endParaRPr lang="en-US" sz="4400" dirty="0">
              <a:cs typeface="Calibri"/>
            </a:endParaRPr>
          </a:p>
          <a:p>
            <a:r>
              <a:rPr lang="en-US" sz="4400" dirty="0">
                <a:cs typeface="Calibri"/>
              </a:rPr>
              <a:t>Introduced Shared Parental leave</a:t>
            </a:r>
          </a:p>
          <a:p>
            <a:endParaRPr lang="en-US" sz="4400" dirty="0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4400" dirty="0">
                <a:cs typeface="Calibri"/>
              </a:rPr>
              <a:t>Up to 50 weeks of leave shared between eligible parents</a:t>
            </a:r>
          </a:p>
          <a:p>
            <a:pPr marL="571500" indent="-571500">
              <a:buFont typeface="Arial"/>
              <a:buChar char="•"/>
            </a:pPr>
            <a:endParaRPr lang="en-US" sz="4400" dirty="0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4400" dirty="0">
                <a:cs typeface="Calibri"/>
              </a:rPr>
              <a:t>Parents have to opt in.</a:t>
            </a:r>
          </a:p>
          <a:p>
            <a:pPr marL="571500" indent="-571500">
              <a:buFont typeface="Arial"/>
              <a:buChar char="•"/>
            </a:pPr>
            <a:endParaRPr lang="en-US" sz="4400" dirty="0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4400" dirty="0">
                <a:cs typeface="Calibri"/>
              </a:rPr>
              <a:t>Transfer leave between parents.  From the mother to the father/partner.</a:t>
            </a:r>
          </a:p>
          <a:p>
            <a:pPr marL="571500" indent="-571500">
              <a:buFont typeface="Arial"/>
              <a:buChar char="•"/>
            </a:pPr>
            <a:endParaRPr lang="en-US" sz="4400" dirty="0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4400" dirty="0">
                <a:cs typeface="Calibri"/>
              </a:rPr>
              <a:t>Mother must take 2 weeks of maternity leave before the transfer can take place.</a:t>
            </a:r>
          </a:p>
          <a:p>
            <a:endParaRPr lang="en-US" sz="4400" dirty="0">
              <a:cs typeface="Calibri"/>
            </a:endParaRPr>
          </a:p>
          <a:p>
            <a:r>
              <a:rPr lang="en-US" sz="4400" dirty="0">
                <a:cs typeface="Calibri"/>
              </a:rPr>
              <a:t>Source: </a:t>
            </a:r>
            <a:r>
              <a:rPr lang="en-US" sz="4400" dirty="0" err="1">
                <a:cs typeface="Calibri"/>
              </a:rPr>
              <a:t>Javornik</a:t>
            </a:r>
            <a:r>
              <a:rPr lang="en-US" sz="4400" dirty="0">
                <a:cs typeface="Calibri"/>
              </a:rPr>
              <a:t> and Oliver, 2019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xmlns="" id="{9EFA2BC2-BAE7-4E72-B926-BB6B51520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8815" y="3237146"/>
            <a:ext cx="12180924" cy="67869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72367D-9C99-44D6-B1C7-981FE50CE817}"/>
              </a:ext>
            </a:extLst>
          </p:cNvPr>
          <p:cNvSpPr txBox="1"/>
          <p:nvPr/>
        </p:nvSpPr>
        <p:spPr>
          <a:xfrm>
            <a:off x="13246054" y="10768259"/>
            <a:ext cx="9915775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ea typeface="+mn-lt"/>
                <a:cs typeface="+mn-lt"/>
              </a:rPr>
              <a:t>Discussion point:</a:t>
            </a:r>
            <a:r>
              <a:rPr lang="en-US" sz="5400" dirty="0">
                <a:solidFill>
                  <a:srgbClr val="00B050"/>
                </a:solidFill>
                <a:ea typeface="+mn-lt"/>
                <a:cs typeface="+mn-lt"/>
              </a:rPr>
              <a:t> How might (or might not) this policy enable parents to achieved valued </a:t>
            </a:r>
            <a:r>
              <a:rPr lang="en-US" sz="5400" dirty="0" err="1">
                <a:solidFill>
                  <a:srgbClr val="00B050"/>
                </a:solidFill>
                <a:ea typeface="+mn-lt"/>
                <a:cs typeface="+mn-lt"/>
              </a:rPr>
              <a:t>functionings</a:t>
            </a:r>
            <a:r>
              <a:rPr lang="en-US" sz="3600" dirty="0">
                <a:solidFill>
                  <a:srgbClr val="00B050"/>
                </a:solidFill>
                <a:ea typeface="+mn-lt"/>
                <a:cs typeface="+mn-lt"/>
              </a:rPr>
              <a:t>?</a:t>
            </a:r>
            <a:r>
              <a:rPr lang="en-US" dirty="0">
                <a:solidFill>
                  <a:srgbClr val="00B050"/>
                </a:solidFill>
                <a:ea typeface="+mn-lt"/>
                <a:cs typeface="+mn-lt"/>
              </a:rPr>
              <a:t/>
            </a:r>
            <a:br>
              <a:rPr lang="en-US" dirty="0">
                <a:solidFill>
                  <a:srgbClr val="00B050"/>
                </a:solidFill>
                <a:ea typeface="+mn-lt"/>
                <a:cs typeface="+mn-lt"/>
              </a:rPr>
            </a:br>
            <a:endParaRPr lang="en-US" dirty="0">
              <a:solidFill>
                <a:srgbClr val="00B05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6779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96724E-520F-4106-AC92-495C27D5E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768" y="501855"/>
            <a:ext cx="24008887" cy="101566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6600" dirty="0"/>
              <a:t>Children and Families Act 2014 – other work family policies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3317A0-B212-481E-A964-1CC2EED5C931}"/>
              </a:ext>
            </a:extLst>
          </p:cNvPr>
          <p:cNvSpPr txBox="1"/>
          <p:nvPr/>
        </p:nvSpPr>
        <p:spPr>
          <a:xfrm>
            <a:off x="824479" y="1873519"/>
            <a:ext cx="9309415" cy="1338828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dirty="0">
                <a:cs typeface="Calibri"/>
              </a:rPr>
              <a:t>Implemented April 2015</a:t>
            </a:r>
          </a:p>
          <a:p>
            <a:endParaRPr lang="en-US" sz="5400" dirty="0"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Extended all parental leave policies to parents in surrogacy arrangements.</a:t>
            </a: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Extended parental leave policies to adoptive parents (same entitlements as birth parents)</a:t>
            </a: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Rights to request flexible working extended to all employees</a:t>
            </a: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Right for fathers/partners to accompany mothers to ante natal appointments (unpaid leave).</a:t>
            </a:r>
          </a:p>
        </p:txBody>
      </p:sp>
      <p:pic>
        <p:nvPicPr>
          <p:cNvPr id="4" name="Picture 4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xmlns="" id="{9EFA2BC2-BAE7-4E72-B926-BB6B51520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8815" y="3237146"/>
            <a:ext cx="12180924" cy="67869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564D472-8CB3-473F-A332-05FF77955942}"/>
              </a:ext>
            </a:extLst>
          </p:cNvPr>
          <p:cNvSpPr txBox="1"/>
          <p:nvPr/>
        </p:nvSpPr>
        <p:spPr>
          <a:xfrm>
            <a:off x="13247528" y="11760033"/>
            <a:ext cx="1048149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  <a:cs typeface="Calibri"/>
              </a:rPr>
              <a:t>Discussion point:</a:t>
            </a:r>
            <a:r>
              <a:rPr lang="en-US" sz="4800" dirty="0">
                <a:solidFill>
                  <a:srgbClr val="00B050"/>
                </a:solidFill>
                <a:cs typeface="Calibri"/>
              </a:rPr>
              <a:t> How might these reforms extend the capabilities for parents and enable them to achieve valued </a:t>
            </a:r>
            <a:r>
              <a:rPr lang="en-US" sz="4800" dirty="0" err="1">
                <a:solidFill>
                  <a:srgbClr val="00B050"/>
                </a:solidFill>
                <a:cs typeface="Calibri"/>
              </a:rPr>
              <a:t>functionings</a:t>
            </a:r>
            <a:r>
              <a:rPr lang="en-US" sz="4800" dirty="0">
                <a:solidFill>
                  <a:srgbClr val="00B050"/>
                </a:solidFill>
                <a:cs typeface="Calibri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2348116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96724E-520F-4106-AC92-495C27D5E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768" y="501855"/>
            <a:ext cx="24008887" cy="101566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6600" dirty="0"/>
              <a:t>Policies that pre – dated 2014 but are still ongoing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B7F6524-2AA0-4EAD-B510-6BEC2008D7FE}"/>
              </a:ext>
            </a:extLst>
          </p:cNvPr>
          <p:cNvSpPr/>
          <p:nvPr/>
        </p:nvSpPr>
        <p:spPr>
          <a:xfrm>
            <a:off x="685557" y="2409310"/>
            <a:ext cx="8099796" cy="66146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u="sng" dirty="0">
                <a:cs typeface="Calibri"/>
              </a:rPr>
              <a:t>Statutory Maternity Leave</a:t>
            </a:r>
          </a:p>
          <a:p>
            <a:pPr algn="ctr"/>
            <a:r>
              <a:rPr lang="en-US" sz="4400" dirty="0">
                <a:cs typeface="Calibri"/>
              </a:rPr>
              <a:t>2 weeks compulsory</a:t>
            </a:r>
          </a:p>
          <a:p>
            <a:pPr algn="ctr"/>
            <a:r>
              <a:rPr lang="en-US" sz="4400" dirty="0">
                <a:cs typeface="Calibri"/>
              </a:rPr>
              <a:t>26 week ordinary leave</a:t>
            </a:r>
          </a:p>
          <a:p>
            <a:pPr algn="ctr"/>
            <a:r>
              <a:rPr lang="en-US" sz="4400" dirty="0">
                <a:cs typeface="Calibri"/>
              </a:rPr>
              <a:t>26 weeks additional leave</a:t>
            </a:r>
          </a:p>
          <a:p>
            <a:pPr algn="ctr"/>
            <a:endParaRPr lang="en-US" sz="4400" dirty="0">
              <a:cs typeface="Calibri"/>
            </a:endParaRPr>
          </a:p>
          <a:p>
            <a:pPr algn="ctr"/>
            <a:r>
              <a:rPr lang="en-US" sz="4400" dirty="0">
                <a:cs typeface="Calibri"/>
              </a:rPr>
              <a:t>Employers can enhance the arrangements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95EF6ED-25F5-4B19-A762-7AF93179E97E}"/>
              </a:ext>
            </a:extLst>
          </p:cNvPr>
          <p:cNvSpPr/>
          <p:nvPr/>
        </p:nvSpPr>
        <p:spPr>
          <a:xfrm>
            <a:off x="9313058" y="2408673"/>
            <a:ext cx="7628552" cy="64409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u="sng" dirty="0">
                <a:cs typeface="Calibri"/>
              </a:rPr>
              <a:t>Statutory Maternity Pay</a:t>
            </a:r>
          </a:p>
          <a:p>
            <a:pPr algn="ctr"/>
            <a:r>
              <a:rPr lang="en-US" sz="4000" dirty="0">
                <a:cs typeface="Calibri"/>
              </a:rPr>
              <a:t>39 weeks of statutory pay</a:t>
            </a:r>
          </a:p>
          <a:p>
            <a:pPr algn="ctr"/>
            <a:r>
              <a:rPr lang="en-US" sz="4000" dirty="0">
                <a:cs typeface="Calibri"/>
              </a:rPr>
              <a:t>13 weeks unpaid</a:t>
            </a:r>
          </a:p>
          <a:p>
            <a:pPr algn="ctr"/>
            <a:endParaRPr lang="en-US" sz="4000" dirty="0">
              <a:cs typeface="Calibri"/>
            </a:endParaRPr>
          </a:p>
          <a:p>
            <a:pPr algn="ctr"/>
            <a:r>
              <a:rPr lang="en-US" sz="4000" dirty="0">
                <a:cs typeface="Calibri"/>
              </a:rPr>
              <a:t>Employers can enhance the arrangements</a:t>
            </a:r>
          </a:p>
          <a:p>
            <a:pPr algn="ctr"/>
            <a:r>
              <a:rPr lang="en-US" sz="4000" dirty="0">
                <a:cs typeface="Calibri"/>
              </a:rPr>
              <a:t>Note after 2 weeks Maternity Leave ends if mother opts into Shared Parental Leave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848C1E0-4066-4869-8FF2-D52460A7912B}"/>
              </a:ext>
            </a:extLst>
          </p:cNvPr>
          <p:cNvSpPr/>
          <p:nvPr/>
        </p:nvSpPr>
        <p:spPr>
          <a:xfrm>
            <a:off x="17547750" y="2408845"/>
            <a:ext cx="7876575" cy="5622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u="sng" dirty="0">
                <a:cs typeface="Calibri"/>
              </a:rPr>
              <a:t>Statutory Paternity Leave and Statutory Paternity Pay</a:t>
            </a:r>
          </a:p>
          <a:p>
            <a:pPr algn="ctr"/>
            <a:r>
              <a:rPr lang="en-US" sz="4400" dirty="0">
                <a:cs typeface="Calibri"/>
              </a:rPr>
              <a:t>2 weeks </a:t>
            </a:r>
          </a:p>
          <a:p>
            <a:pPr algn="ctr"/>
            <a:endParaRPr lang="en-US" sz="4400" dirty="0">
              <a:cs typeface="Calibri"/>
            </a:endParaRPr>
          </a:p>
          <a:p>
            <a:pPr algn="ctr"/>
            <a:r>
              <a:rPr lang="en-US" sz="4400" dirty="0">
                <a:cs typeface="Calibri"/>
              </a:rPr>
              <a:t>Employers can enhance the arrangements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15D59BE-0501-4BCB-9400-FEED77F13F18}"/>
              </a:ext>
            </a:extLst>
          </p:cNvPr>
          <p:cNvSpPr txBox="1"/>
          <p:nvPr/>
        </p:nvSpPr>
        <p:spPr>
          <a:xfrm>
            <a:off x="2776424" y="11851235"/>
            <a:ext cx="596749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ea typeface="+mn-lt"/>
                <a:cs typeface="+mn-lt"/>
              </a:rPr>
              <a:t>Source: </a:t>
            </a:r>
            <a:r>
              <a:rPr lang="en-US" sz="4800" dirty="0" err="1">
                <a:ea typeface="+mn-lt"/>
                <a:cs typeface="+mn-lt"/>
              </a:rPr>
              <a:t>Javornik</a:t>
            </a:r>
            <a:r>
              <a:rPr lang="en-US" sz="4800" dirty="0">
                <a:ea typeface="+mn-lt"/>
                <a:cs typeface="+mn-lt"/>
              </a:rPr>
              <a:t> and Oliver, 2019</a:t>
            </a:r>
            <a:endParaRPr lang="en-US" sz="4800" dirty="0">
              <a:cs typeface="Calibri"/>
            </a:endParaRPr>
          </a:p>
        </p:txBody>
      </p:sp>
      <p:pic>
        <p:nvPicPr>
          <p:cNvPr id="11" name="Picture 11" descr="A drawing of a face&#10;&#10;Description generated with high confidence">
            <a:extLst>
              <a:ext uri="{FF2B5EF4-FFF2-40B4-BE49-F238E27FC236}">
                <a16:creationId xmlns:a16="http://schemas.microsoft.com/office/drawing/2014/main" xmlns="" id="{63FFF035-4F45-40F9-AAD5-3CBE062F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1503" y="8547885"/>
            <a:ext cx="7093819" cy="625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12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276673-CB71-4555-977E-7BBE4543B8B6}"/>
              </a:ext>
            </a:extLst>
          </p:cNvPr>
          <p:cNvSpPr txBox="1"/>
          <p:nvPr/>
        </p:nvSpPr>
        <p:spPr>
          <a:xfrm>
            <a:off x="277752" y="1086048"/>
            <a:ext cx="25437304" cy="104951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/>
              <a:t>Critical perspectives on the policy of shared parental leave (1)</a:t>
            </a:r>
            <a:endParaRPr lang="en-US" sz="5400" b="1" dirty="0">
              <a:cs typeface="Calibri"/>
            </a:endParaRPr>
          </a:p>
          <a:p>
            <a:endParaRPr lang="en-US" sz="5400" dirty="0">
              <a:cs typeface="Calibri"/>
            </a:endParaRPr>
          </a:p>
          <a:p>
            <a:endParaRPr lang="en-US" sz="5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5400" dirty="0">
                <a:cs typeface="Calibri"/>
              </a:rPr>
              <a:t>Shared parental leave is just maternity leave transferred from the mother to the father.</a:t>
            </a:r>
          </a:p>
          <a:p>
            <a:endParaRPr lang="en-US" sz="5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5400" dirty="0">
                <a:cs typeface="Calibri"/>
              </a:rPr>
              <a:t>It carries all the disadvantages of the system of maternity leave.     This is the concept of path dependency in policy.</a:t>
            </a:r>
          </a:p>
          <a:p>
            <a:endParaRPr lang="en-US" sz="5400" dirty="0">
              <a:cs typeface="Calibri"/>
            </a:endParaRPr>
          </a:p>
          <a:p>
            <a:r>
              <a:rPr lang="en-US" sz="5400" dirty="0">
                <a:ea typeface="+mn-lt"/>
                <a:cs typeface="+mn-lt"/>
              </a:rPr>
              <a:t>Moss (2019)</a:t>
            </a:r>
            <a:endParaRPr lang="en-US" sz="5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5400" dirty="0">
              <a:cs typeface="Calibri"/>
            </a:endParaRPr>
          </a:p>
          <a:p>
            <a:endParaRPr lang="en-US" sz="4000" u="sng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4015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276673-CB71-4555-977E-7BBE4543B8B6}"/>
              </a:ext>
            </a:extLst>
          </p:cNvPr>
          <p:cNvSpPr txBox="1"/>
          <p:nvPr/>
        </p:nvSpPr>
        <p:spPr>
          <a:xfrm>
            <a:off x="277752" y="1086048"/>
            <a:ext cx="25437304" cy="140653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/>
              <a:t>Critical perspectives on the policy of shared parental leave (2)</a:t>
            </a:r>
            <a:endParaRPr lang="en-US" sz="5400" b="1" dirty="0">
              <a:cs typeface="Calibri"/>
            </a:endParaRPr>
          </a:p>
          <a:p>
            <a:endParaRPr lang="en-US" sz="5400" dirty="0">
              <a:cs typeface="Calibri"/>
            </a:endParaRPr>
          </a:p>
          <a:p>
            <a:r>
              <a:rPr lang="en-US" sz="5400" b="1" dirty="0">
                <a:cs typeface="Calibri"/>
              </a:rPr>
              <a:t>Path dependence</a:t>
            </a:r>
          </a:p>
          <a:p>
            <a:endParaRPr lang="en-US" sz="5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5400" dirty="0">
              <a:cs typeface="Calibri"/>
            </a:endParaRPr>
          </a:p>
          <a:p>
            <a:r>
              <a:rPr lang="en-US" sz="5400" b="1" dirty="0">
                <a:cs typeface="Calibri"/>
              </a:rPr>
              <a:t>Path dependence</a:t>
            </a:r>
            <a:r>
              <a:rPr lang="en-US" sz="5400" dirty="0">
                <a:cs typeface="Calibri"/>
              </a:rPr>
              <a:t> – a concept/theory applied to explain how decision on policy faced at any point are limited by decision made in the past.</a:t>
            </a:r>
          </a:p>
          <a:p>
            <a:r>
              <a:rPr lang="en-US" sz="5400" dirty="0">
                <a:ea typeface="+mn-lt"/>
                <a:cs typeface="+mn-lt"/>
              </a:rPr>
              <a:t>Stevens (2015)</a:t>
            </a:r>
          </a:p>
          <a:p>
            <a:endParaRPr lang="en-US" sz="4000" dirty="0">
              <a:cs typeface="Calibri"/>
            </a:endParaRPr>
          </a:p>
          <a:p>
            <a:r>
              <a:rPr lang="en-US" sz="5400" b="1" dirty="0">
                <a:cs typeface="Calibri"/>
              </a:rPr>
              <a:t>Path dependence: '</a:t>
            </a:r>
            <a:r>
              <a:rPr lang="en-US" sz="5400" dirty="0">
                <a:cs typeface="Calibri"/>
              </a:rPr>
              <a:t>may also reinforce ethical and value-laden positions and dominant paradigms relating to early childhood provision,  which can be shown – certainly across Europe to influence subsequent social and policy debates.' (Lloyd, 2015)</a:t>
            </a:r>
          </a:p>
          <a:p>
            <a:endParaRPr lang="en-US" sz="4000" u="sng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r>
              <a:rPr lang="en-US" sz="5400" b="1" dirty="0">
                <a:solidFill>
                  <a:srgbClr val="00B050"/>
                </a:solidFill>
                <a:cs typeface="Calibri"/>
              </a:rPr>
              <a:t>Discussion point</a:t>
            </a:r>
            <a:r>
              <a:rPr lang="en-US" sz="5400" dirty="0">
                <a:solidFill>
                  <a:srgbClr val="00B050"/>
                </a:solidFill>
                <a:cs typeface="Calibri"/>
              </a:rPr>
              <a:t>: how might past policy constrain future policy developments?  </a:t>
            </a:r>
            <a:endParaRPr lang="en-US" sz="2400" dirty="0">
              <a:cs typeface="Calibri"/>
            </a:endParaRPr>
          </a:p>
          <a:p>
            <a:r>
              <a:rPr lang="en-US" sz="5400" dirty="0">
                <a:solidFill>
                  <a:srgbClr val="00B050"/>
                </a:solidFill>
                <a:cs typeface="Calibri"/>
              </a:rPr>
              <a:t>Consider: how might the existing policy of maternity leave constrain governments attempts to put in place parental leave for men and women?</a:t>
            </a:r>
          </a:p>
          <a:p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5244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276673-CB71-4555-977E-7BBE4543B8B6}"/>
              </a:ext>
            </a:extLst>
          </p:cNvPr>
          <p:cNvSpPr txBox="1"/>
          <p:nvPr/>
        </p:nvSpPr>
        <p:spPr>
          <a:xfrm>
            <a:off x="459554" y="378632"/>
            <a:ext cx="25437304" cy="154196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/>
              <a:t>Critical perspectives on the policy of shared parental leave (3)</a:t>
            </a:r>
            <a:endParaRPr lang="en-US" sz="5400" b="1" dirty="0">
              <a:cs typeface="Calibri"/>
            </a:endParaRPr>
          </a:p>
          <a:p>
            <a:r>
              <a:rPr lang="en-US" sz="5400" b="1" dirty="0">
                <a:solidFill>
                  <a:srgbClr val="000000"/>
                </a:solidFill>
                <a:cs typeface="Calibri"/>
              </a:rPr>
              <a:t>Shared Parental Leave</a:t>
            </a:r>
          </a:p>
          <a:p>
            <a:pPr marL="685800" indent="-685800">
              <a:buFont typeface="Arial"/>
              <a:buChar char="•"/>
            </a:pPr>
            <a:endParaRPr lang="en-US" sz="5400" dirty="0">
              <a:solidFill>
                <a:srgbClr val="000000"/>
              </a:solidFill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solidFill>
                  <a:srgbClr val="000000"/>
                </a:solidFill>
                <a:cs typeface="Calibri"/>
              </a:rPr>
              <a:t> does not provide stand alone rights for fathers</a:t>
            </a:r>
          </a:p>
          <a:p>
            <a:pPr marL="685800" indent="-685800">
              <a:buFont typeface="Arial"/>
              <a:buChar char="•"/>
            </a:pPr>
            <a:endParaRPr lang="en-US" sz="5400" dirty="0"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trespasses on the mother's right to leave and pay</a:t>
            </a:r>
          </a:p>
          <a:p>
            <a:pPr marL="685800" indent="-685800">
              <a:buFont typeface="Arial"/>
              <a:buChar char="•"/>
            </a:pPr>
            <a:endParaRPr lang="en-US" sz="5400" dirty="0"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does not re-imagine distributions of care and work</a:t>
            </a:r>
          </a:p>
          <a:p>
            <a:pPr marL="685800" indent="-685800">
              <a:buFont typeface="Arial"/>
              <a:buChar char="•"/>
            </a:pPr>
            <a:endParaRPr lang="en-US" sz="5400" dirty="0"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reinforces rather than challenges gender norms  </a:t>
            </a:r>
            <a:r>
              <a:rPr lang="en-US" sz="5400" dirty="0">
                <a:solidFill>
                  <a:srgbClr val="00B050"/>
                </a:solidFill>
                <a:cs typeface="Calibri"/>
              </a:rPr>
              <a:t>Discussion Point: how?</a:t>
            </a:r>
          </a:p>
          <a:p>
            <a:pPr marL="685800" indent="-685800">
              <a:buFont typeface="Arial"/>
              <a:buChar char="•"/>
            </a:pPr>
            <a:endParaRPr lang="en-US" sz="5400" dirty="0"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does not </a:t>
            </a:r>
            <a:r>
              <a:rPr lang="en-US" sz="5400" dirty="0" err="1">
                <a:cs typeface="Calibri"/>
              </a:rPr>
              <a:t>incentivise</a:t>
            </a:r>
            <a:r>
              <a:rPr lang="en-US" sz="5400" dirty="0">
                <a:cs typeface="Calibri"/>
              </a:rPr>
              <a:t> the use of SPL as a resource for shared parenting</a:t>
            </a:r>
          </a:p>
          <a:p>
            <a:endParaRPr lang="en-US" sz="5400" dirty="0">
              <a:cs typeface="Calibri"/>
            </a:endParaRPr>
          </a:p>
          <a:p>
            <a:pPr marL="685800" indent="-685800">
              <a:buFont typeface="Arial"/>
              <a:buChar char="•"/>
            </a:pPr>
            <a:r>
              <a:rPr lang="en-US" sz="5400" dirty="0">
                <a:cs typeface="Calibri"/>
              </a:rPr>
              <a:t>Has a qualifying period of 26 weeks services (unlike maternity leave which does not have a length of services requirement).</a:t>
            </a:r>
          </a:p>
          <a:p>
            <a:endParaRPr lang="en-US" sz="5400" dirty="0">
              <a:cs typeface="Calibri"/>
            </a:endParaRPr>
          </a:p>
          <a:p>
            <a:pPr>
              <a:buFont typeface="Arial"/>
            </a:pPr>
            <a:r>
              <a:rPr lang="en-US" sz="5400" dirty="0" err="1">
                <a:cs typeface="Calibri"/>
              </a:rPr>
              <a:t>Javornik</a:t>
            </a:r>
            <a:r>
              <a:rPr lang="en-US" sz="5400" dirty="0">
                <a:cs typeface="Calibri"/>
              </a:rPr>
              <a:t> and Oliver (2019) applied the capability approach to </a:t>
            </a:r>
            <a:r>
              <a:rPr lang="en-US" sz="5400" dirty="0" err="1">
                <a:cs typeface="Calibri"/>
              </a:rPr>
              <a:t>analyse</a:t>
            </a:r>
            <a:r>
              <a:rPr lang="en-US" sz="5400" dirty="0">
                <a:cs typeface="Calibri"/>
              </a:rPr>
              <a:t> the policy.</a:t>
            </a:r>
          </a:p>
          <a:p>
            <a:endParaRPr lang="en-US" sz="5400" b="1" dirty="0">
              <a:cs typeface="Calibri"/>
            </a:endParaRPr>
          </a:p>
          <a:p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9545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276673-CB71-4555-977E-7BBE4543B8B6}"/>
              </a:ext>
            </a:extLst>
          </p:cNvPr>
          <p:cNvSpPr txBox="1"/>
          <p:nvPr/>
        </p:nvSpPr>
        <p:spPr>
          <a:xfrm>
            <a:off x="459554" y="378632"/>
            <a:ext cx="25437304" cy="145886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/>
              <a:t>Critical perspectives on the policy of shared parental leave (4)</a:t>
            </a:r>
            <a:endParaRPr lang="en-US" sz="5400" b="1" dirty="0">
              <a:cs typeface="Calibri"/>
            </a:endParaRPr>
          </a:p>
          <a:p>
            <a:r>
              <a:rPr lang="en-US" sz="5400" b="1" dirty="0">
                <a:solidFill>
                  <a:srgbClr val="000000"/>
                </a:solidFill>
                <a:cs typeface="Calibri"/>
              </a:rPr>
              <a:t>Shared Parental Leave</a:t>
            </a:r>
          </a:p>
          <a:p>
            <a:endParaRPr lang="en-US" sz="5400" dirty="0">
              <a:solidFill>
                <a:srgbClr val="000000"/>
              </a:solidFill>
              <a:cs typeface="Calibri"/>
            </a:endParaRPr>
          </a:p>
          <a:p>
            <a:r>
              <a:rPr lang="en-US" sz="5400" dirty="0">
                <a:solidFill>
                  <a:srgbClr val="00B050"/>
                </a:solidFill>
                <a:ea typeface="+mn-lt"/>
                <a:cs typeface="+mn-lt"/>
              </a:rPr>
              <a:t>Discussion Point: What assumptions does Shared Parental Leave make about family composition or the family unit?</a:t>
            </a:r>
            <a:endParaRPr lang="en-US" dirty="0"/>
          </a:p>
          <a:p>
            <a:endParaRPr lang="en-US" sz="5400" dirty="0">
              <a:solidFill>
                <a:srgbClr val="00B050"/>
              </a:solidFill>
              <a:cs typeface="Calibri"/>
            </a:endParaRPr>
          </a:p>
          <a:p>
            <a:r>
              <a:rPr lang="en-US" sz="5400" dirty="0">
                <a:cs typeface="Calibri"/>
              </a:rPr>
              <a:t>Work-family conflict – the competing needs of working </a:t>
            </a:r>
            <a:r>
              <a:rPr lang="en-US" sz="5400" dirty="0" err="1">
                <a:cs typeface="Calibri"/>
              </a:rPr>
              <a:t>carers</a:t>
            </a:r>
            <a:endParaRPr lang="en-US" sz="5400" dirty="0" err="1">
              <a:solidFill>
                <a:srgbClr val="00B050"/>
              </a:solidFill>
              <a:cs typeface="Calibri"/>
            </a:endParaRPr>
          </a:p>
          <a:p>
            <a:endParaRPr lang="en-US" sz="5400" dirty="0">
              <a:cs typeface="Calibri"/>
            </a:endParaRPr>
          </a:p>
          <a:p>
            <a:r>
              <a:rPr lang="en-US" sz="5400" dirty="0">
                <a:cs typeface="Calibri"/>
              </a:rPr>
              <a:t>Definitions of the family and caring relationships are too narrow.</a:t>
            </a:r>
          </a:p>
          <a:p>
            <a:endParaRPr lang="en-US" sz="5400" dirty="0">
              <a:cs typeface="Calibri"/>
            </a:endParaRPr>
          </a:p>
          <a:p>
            <a:r>
              <a:rPr lang="en-US" sz="5400" dirty="0">
                <a:cs typeface="Calibri"/>
              </a:rPr>
              <a:t>Children and Family Act 2015 – sustains the dual-partnered nuclear working family model</a:t>
            </a:r>
            <a:endParaRPr lang="en-US" sz="5400" dirty="0">
              <a:solidFill>
                <a:srgbClr val="00B050"/>
              </a:solidFill>
              <a:cs typeface="Calibri"/>
            </a:endParaRPr>
          </a:p>
          <a:p>
            <a:endParaRPr lang="en-US" sz="5400" dirty="0">
              <a:cs typeface="Calibri"/>
            </a:endParaRPr>
          </a:p>
          <a:p>
            <a:r>
              <a:rPr lang="en-US" sz="5400" dirty="0">
                <a:cs typeface="Calibri"/>
              </a:rPr>
              <a:t>Questions – why are lone parents excluded from the scope of the Children and Family Act 2015?</a:t>
            </a:r>
          </a:p>
          <a:p>
            <a:r>
              <a:rPr lang="en-US" sz="5400" dirty="0">
                <a:cs typeface="Calibri"/>
              </a:rPr>
              <a:t>Questions – what about the role of grandparents?</a:t>
            </a:r>
          </a:p>
          <a:p>
            <a:endParaRPr lang="en-US" sz="5400" dirty="0">
              <a:cs typeface="Calibri"/>
            </a:endParaRPr>
          </a:p>
          <a:p>
            <a:r>
              <a:rPr lang="en-US" sz="5400" b="1" dirty="0">
                <a:cs typeface="Calibri"/>
              </a:rPr>
              <a:t>Weldon-Jones (2015)</a:t>
            </a:r>
          </a:p>
          <a:p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436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276673-CB71-4555-977E-7BBE4543B8B6}"/>
              </a:ext>
            </a:extLst>
          </p:cNvPr>
          <p:cNvSpPr txBox="1"/>
          <p:nvPr/>
        </p:nvSpPr>
        <p:spPr>
          <a:xfrm>
            <a:off x="277752" y="1086048"/>
            <a:ext cx="25437304" cy="130805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/>
              <a:t>Critical perspectives on the policy of parental leave (5)</a:t>
            </a:r>
            <a:endParaRPr lang="en-US" sz="4400" b="1" dirty="0">
              <a:cs typeface="Calibri"/>
            </a:endParaRPr>
          </a:p>
          <a:p>
            <a:endParaRPr lang="en-US" sz="4400" dirty="0">
              <a:cs typeface="Calibri"/>
            </a:endParaRPr>
          </a:p>
          <a:p>
            <a:r>
              <a:rPr lang="en-US" sz="4400" dirty="0">
                <a:cs typeface="Calibri"/>
              </a:rPr>
              <a:t>Evaluation of the policy of Additional Paternity Leave in the UK (2011 introduced and ended in 2015)</a:t>
            </a:r>
          </a:p>
          <a:p>
            <a:endParaRPr lang="en-US" sz="4400" dirty="0">
              <a:ea typeface="+mn-lt"/>
              <a:cs typeface="+mn-lt"/>
            </a:endParaRPr>
          </a:p>
          <a:p>
            <a:endParaRPr lang="en-US" sz="4400" dirty="0">
              <a:cs typeface="Calibri"/>
            </a:endParaRPr>
          </a:p>
          <a:p>
            <a:r>
              <a:rPr lang="en-US" sz="4400" b="1" u="sng" dirty="0">
                <a:cs typeface="Calibri"/>
              </a:rPr>
              <a:t>Low take up by fathers – Which factors contributed?</a:t>
            </a:r>
          </a:p>
          <a:p>
            <a:endParaRPr lang="en-US" sz="4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4400" dirty="0">
                <a:cs typeface="Calibri"/>
              </a:rPr>
              <a:t>Financial costs influenced decisions</a:t>
            </a:r>
          </a:p>
          <a:p>
            <a:pPr marL="342900" indent="-342900">
              <a:buFont typeface="Arial"/>
              <a:buChar char="•"/>
            </a:pPr>
            <a:r>
              <a:rPr lang="en-US" sz="4400" dirty="0">
                <a:cs typeface="Calibri"/>
              </a:rPr>
              <a:t>Gendered expectations – earnings and expectation of maternal bonding</a:t>
            </a:r>
          </a:p>
          <a:p>
            <a:pPr marL="342900" indent="-342900">
              <a:buFont typeface="Arial"/>
              <a:buChar char="•"/>
            </a:pPr>
            <a:r>
              <a:rPr lang="en-US" sz="4400" dirty="0">
                <a:cs typeface="Calibri"/>
              </a:rPr>
              <a:t>Perceived workplace resistance – fathers perceived that the workplace would not be supportive.</a:t>
            </a:r>
          </a:p>
          <a:p>
            <a:pPr marL="342900" indent="-342900">
              <a:buFont typeface="Arial"/>
              <a:buChar char="•"/>
            </a:pPr>
            <a:r>
              <a:rPr lang="en-US" sz="4400" dirty="0">
                <a:cs typeface="Calibri"/>
              </a:rPr>
              <a:t>Policy restrictions – low pay and little flexibility.</a:t>
            </a:r>
          </a:p>
          <a:p>
            <a:pPr marL="342900" indent="-342900">
              <a:buFont typeface="Arial"/>
              <a:buChar char="•"/>
            </a:pPr>
            <a:endParaRPr lang="en-US" sz="4400" dirty="0">
              <a:cs typeface="Calibri"/>
            </a:endParaRPr>
          </a:p>
          <a:p>
            <a:r>
              <a:rPr lang="en-US" sz="4400" dirty="0">
                <a:cs typeface="Calibri"/>
              </a:rPr>
              <a:t>Kaufman concluded that Shared Parental Leave just sustained gendered assumptions.</a:t>
            </a:r>
          </a:p>
          <a:p>
            <a:endParaRPr lang="en-US" sz="4400" dirty="0">
              <a:cs typeface="Calibri"/>
            </a:endParaRPr>
          </a:p>
          <a:p>
            <a:r>
              <a:rPr lang="en-US" sz="4400" u="sng" dirty="0">
                <a:cs typeface="Calibri"/>
              </a:rPr>
              <a:t>Path dependence.</a:t>
            </a:r>
          </a:p>
          <a:p>
            <a:endParaRPr lang="en-US" sz="4400" dirty="0">
              <a:cs typeface="Calibri"/>
            </a:endParaRPr>
          </a:p>
          <a:p>
            <a:pPr>
              <a:buFont typeface="Arial"/>
            </a:pPr>
            <a:r>
              <a:rPr lang="en-US" sz="4400" dirty="0">
                <a:cs typeface="Calibri"/>
              </a:rPr>
              <a:t>Kaufman (2018)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E57A618-242E-461D-9C6C-0FE5473DDCC6}"/>
              </a:ext>
            </a:extLst>
          </p:cNvPr>
          <p:cNvSpPr txBox="1"/>
          <p:nvPr/>
        </p:nvSpPr>
        <p:spPr>
          <a:xfrm>
            <a:off x="12034043" y="731202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21295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spAutoFit/>
          </a:bodyPr>
          <a:lstStyle/>
          <a:p>
            <a:r>
              <a:rPr lang="en-GB" sz="6600" dirty="0"/>
              <a:t>Why is the Fatherhood Institute Campaigning for Change?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670844" y="3883025"/>
            <a:ext cx="21869400" cy="50783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5400" dirty="0">
                <a:cs typeface="Calibri"/>
              </a:rPr>
              <a:t>Click below the access a campaigning video </a:t>
            </a:r>
            <a:endParaRPr lang="en-US"/>
          </a:p>
          <a:p>
            <a:r>
              <a:rPr lang="en-GB" sz="5400" dirty="0">
                <a:cs typeface="Calibri"/>
              </a:rPr>
              <a:t>from the Fatherhood Institute:</a:t>
            </a:r>
            <a:endParaRPr lang="en-GB" dirty="0"/>
          </a:p>
          <a:p>
            <a:endParaRPr lang="en-GB" sz="3200" dirty="0">
              <a:cs typeface="Calibri"/>
            </a:endParaRPr>
          </a:p>
          <a:p>
            <a:r>
              <a:rPr lang="en-GB" sz="3200" dirty="0">
                <a:ea typeface="+mn-lt"/>
                <a:cs typeface="+mn-lt"/>
                <a:hlinkClick r:id="rId2"/>
              </a:rPr>
              <a:t>https://www.facebook.com/theguardian/videos/526775657510202/</a:t>
            </a:r>
            <a:r>
              <a:rPr lang="en-GB" sz="3200" dirty="0">
                <a:ea typeface="+mn-lt"/>
                <a:cs typeface="+mn-lt"/>
              </a:rPr>
              <a:t> </a:t>
            </a:r>
          </a:p>
          <a:p>
            <a:endParaRPr lang="en-GB" sz="3200" dirty="0">
              <a:cs typeface="Calibri"/>
            </a:endParaRPr>
          </a:p>
          <a:p>
            <a:r>
              <a:rPr lang="en-GB" sz="4800" dirty="0">
                <a:ea typeface="+mn-lt"/>
                <a:cs typeface="+mn-lt"/>
              </a:rPr>
              <a:t>Click below the access the Fatherhood Institute website</a:t>
            </a:r>
            <a:endParaRPr lang="en-US" sz="4800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r>
              <a:rPr lang="en-GB" dirty="0">
                <a:ea typeface="+mn-lt"/>
                <a:cs typeface="+mn-lt"/>
                <a:hlinkClick r:id="rId3"/>
              </a:rPr>
              <a:t>http://www.fatherhoodinstitute.org/</a:t>
            </a:r>
            <a:r>
              <a:rPr lang="en-GB" dirty="0">
                <a:ea typeface="+mn-lt"/>
                <a:cs typeface="+mn-lt"/>
              </a:rPr>
              <a:t> </a:t>
            </a:r>
            <a:endParaRPr lang="en-GB"/>
          </a:p>
          <a:p>
            <a:endParaRPr lang="en-GB" dirty="0">
              <a:cs typeface="Calibri"/>
            </a:endParaRPr>
          </a:p>
        </p:txBody>
      </p:sp>
      <p:pic>
        <p:nvPicPr>
          <p:cNvPr id="5" name="Picture 5" descr="A picture containing photo, holding, sitting, black&#10;&#10;Description generated with very high confidence">
            <a:extLst>
              <a:ext uri="{FF2B5EF4-FFF2-40B4-BE49-F238E27FC236}">
                <a16:creationId xmlns:a16="http://schemas.microsoft.com/office/drawing/2014/main" xmlns="" id="{47531B7B-3FD0-4F25-8DA1-5E19C48C9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6123" y="3594876"/>
            <a:ext cx="9045393" cy="6513972"/>
          </a:xfrm>
          <a:prstGeom prst="rect">
            <a:avLst/>
          </a:prstGeom>
        </p:spPr>
      </p:pic>
      <p:pic>
        <p:nvPicPr>
          <p:cNvPr id="7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4501B37B-368F-4E63-8081-B85E50CF5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041" y="9192321"/>
            <a:ext cx="11954832" cy="299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83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 parental leave policies – alternative approaches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Part 3 Lecture with discussion points </a:t>
            </a:r>
          </a:p>
        </p:txBody>
      </p:sp>
    </p:spTree>
    <p:extLst>
      <p:ext uri="{BB962C8B-B14F-4D97-AF65-F5344CB8AC3E}">
        <p14:creationId xmlns:p14="http://schemas.microsoft.com/office/powerpoint/2010/main" val="1847554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spAutoFit/>
          </a:bodyPr>
          <a:lstStyle/>
          <a:p>
            <a:r>
              <a:rPr lang="en-GB" sz="6600" dirty="0"/>
              <a:t>How could parental leave policies change in the future?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8CF72D-4F9D-4DFB-AB85-38A728E02A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wrap="square" lIns="0" tIns="0" rIns="0" bIns="0" anchor="t">
            <a:spAutoFit/>
          </a:bodyPr>
          <a:lstStyle/>
          <a:p>
            <a:r>
              <a:rPr lang="en-US" dirty="0"/>
              <a:t>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B80845E-9B28-40F4-AAC7-E38D0FC79AC4}"/>
              </a:ext>
            </a:extLst>
          </p:cNvPr>
          <p:cNvSpPr txBox="1"/>
          <p:nvPr/>
        </p:nvSpPr>
        <p:spPr>
          <a:xfrm>
            <a:off x="256755" y="2865228"/>
            <a:ext cx="13007052" cy="5355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 err="1">
                <a:cs typeface="Calibri"/>
              </a:rPr>
              <a:t>Gheaus</a:t>
            </a:r>
            <a:r>
              <a:rPr lang="en-US" sz="3600" dirty="0">
                <a:cs typeface="Calibri"/>
              </a:rPr>
              <a:t> and </a:t>
            </a:r>
            <a:r>
              <a:rPr lang="en-US" sz="3600" dirty="0" err="1">
                <a:cs typeface="Calibri"/>
              </a:rPr>
              <a:t>Robeyns</a:t>
            </a:r>
            <a:r>
              <a:rPr lang="en-US" sz="3600" dirty="0">
                <a:cs typeface="Calibri"/>
              </a:rPr>
              <a:t> (2011)</a:t>
            </a:r>
          </a:p>
          <a:p>
            <a:endParaRPr lang="en-US" sz="3600" dirty="0">
              <a:cs typeface="Calibri"/>
            </a:endParaRPr>
          </a:p>
          <a:p>
            <a:r>
              <a:rPr lang="en-US" sz="3600" dirty="0">
                <a:cs typeface="Calibri"/>
              </a:rPr>
              <a:t>There are three goods that are essential to liberal egalitarian feminists.</a:t>
            </a:r>
          </a:p>
          <a:p>
            <a:r>
              <a:rPr lang="en-US" sz="3600" dirty="0">
                <a:cs typeface="Calibri"/>
              </a:rPr>
              <a:t>They argue that academics/policy makers must continue to examine the tensions that exist in order to reach solutions.</a:t>
            </a:r>
          </a:p>
          <a:p>
            <a:endParaRPr lang="en-US" sz="3600" dirty="0">
              <a:cs typeface="Calibri"/>
            </a:endParaRPr>
          </a:p>
          <a:p>
            <a:r>
              <a:rPr lang="en-US" sz="3600" dirty="0">
                <a:cs typeface="Calibri"/>
              </a:rPr>
              <a:t>Tensions exist if the three goods are applied in parental leave policies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xmlns="" id="{DA399E4F-5FF3-4AA5-BC67-FCF526FF46E8}"/>
              </a:ext>
            </a:extLst>
          </p:cNvPr>
          <p:cNvSpPr/>
          <p:nvPr/>
        </p:nvSpPr>
        <p:spPr>
          <a:xfrm>
            <a:off x="1622538" y="7918381"/>
            <a:ext cx="5132097" cy="4063347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cs typeface="Calibri"/>
              </a:rPr>
              <a:t>Parental care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xmlns="" id="{D56CAB8D-91EF-4B46-980B-1D8E3BEA1B90}"/>
              </a:ext>
            </a:extLst>
          </p:cNvPr>
          <p:cNvSpPr/>
          <p:nvPr/>
        </p:nvSpPr>
        <p:spPr>
          <a:xfrm>
            <a:off x="4310477" y="10606563"/>
            <a:ext cx="5132097" cy="4063347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cs typeface="Calibri"/>
              </a:rPr>
              <a:t>Individual Choice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xmlns="" id="{D4F07E17-403C-41BF-B79F-4CDF65529840}"/>
              </a:ext>
            </a:extLst>
          </p:cNvPr>
          <p:cNvSpPr/>
          <p:nvPr/>
        </p:nvSpPr>
        <p:spPr>
          <a:xfrm>
            <a:off x="6047776" y="7857746"/>
            <a:ext cx="5132097" cy="4063347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cs typeface="Calibri"/>
              </a:rPr>
              <a:t>Gender fairness</a:t>
            </a:r>
            <a:endParaRPr lang="en-US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817DD70-B1B3-4F95-A3A4-19727B89DCB8}"/>
              </a:ext>
            </a:extLst>
          </p:cNvPr>
          <p:cNvSpPr txBox="1"/>
          <p:nvPr/>
        </p:nvSpPr>
        <p:spPr>
          <a:xfrm>
            <a:off x="14438685" y="3473168"/>
            <a:ext cx="9794547" cy="122802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/>
              <a:t>How do you create incentives or design policy that encourages fathers to take up parental leave schemes?</a:t>
            </a:r>
            <a:endParaRPr lang="en-US" sz="3600" b="1" dirty="0">
              <a:cs typeface="Calibri"/>
            </a:endParaRPr>
          </a:p>
          <a:p>
            <a:endParaRPr lang="en-US" sz="3600" dirty="0">
              <a:cs typeface="Calibri"/>
            </a:endParaRPr>
          </a:p>
          <a:p>
            <a:r>
              <a:rPr lang="en-US" sz="3600" dirty="0">
                <a:cs typeface="Calibri"/>
              </a:rPr>
              <a:t>Default option – embed this in the design of parental leave policies</a:t>
            </a:r>
          </a:p>
          <a:p>
            <a:endParaRPr lang="en-US" sz="3600" dirty="0">
              <a:cs typeface="Calibri"/>
            </a:endParaRPr>
          </a:p>
          <a:p>
            <a:endParaRPr lang="en-US" sz="3600" dirty="0">
              <a:cs typeface="Calibri"/>
            </a:endParaRPr>
          </a:p>
          <a:p>
            <a:r>
              <a:rPr lang="en-US" sz="3600" dirty="0">
                <a:cs typeface="Calibri"/>
              </a:rPr>
              <a:t>The default option would be that mothers, fathers, co-fathers and co-mothers by default will share parental leave.</a:t>
            </a:r>
          </a:p>
          <a:p>
            <a:endParaRPr lang="en-US" sz="3600" dirty="0">
              <a:cs typeface="Calibri"/>
            </a:endParaRPr>
          </a:p>
          <a:p>
            <a:endParaRPr lang="en-US" sz="3600" dirty="0">
              <a:cs typeface="Calibri"/>
            </a:endParaRPr>
          </a:p>
          <a:p>
            <a:r>
              <a:rPr lang="en-US" sz="3600" dirty="0">
                <a:cs typeface="Calibri"/>
              </a:rPr>
              <a:t>There is them the option of 'opt out'.</a:t>
            </a:r>
          </a:p>
          <a:p>
            <a:endParaRPr lang="en-US" sz="3600" dirty="0">
              <a:cs typeface="Calibri"/>
            </a:endParaRPr>
          </a:p>
          <a:p>
            <a:r>
              <a:rPr lang="en-US" sz="3600" b="1" dirty="0">
                <a:solidFill>
                  <a:srgbClr val="00B050"/>
                </a:solidFill>
                <a:cs typeface="Calibri"/>
              </a:rPr>
              <a:t>Discussion point: </a:t>
            </a:r>
            <a:r>
              <a:rPr lang="en-US" sz="3600" dirty="0">
                <a:solidFill>
                  <a:srgbClr val="00B050"/>
                </a:solidFill>
                <a:cs typeface="Calibri"/>
              </a:rPr>
              <a:t>What might work well or less well with this arrangement?</a:t>
            </a:r>
            <a:endParaRPr lang="en-US" sz="3600" dirty="0">
              <a:solidFill>
                <a:srgbClr val="000000"/>
              </a:solidFill>
              <a:cs typeface="Calibri"/>
            </a:endParaRPr>
          </a:p>
          <a:p>
            <a:r>
              <a:rPr lang="en-US" sz="3600" dirty="0">
                <a:solidFill>
                  <a:srgbClr val="00B050"/>
                </a:solidFill>
                <a:cs typeface="Calibri"/>
              </a:rPr>
              <a:t>How might it further the '3 goods' essential to liberal egalitarian feminists?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339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E03808E-881C-458A-A5ED-02F01B53D512}"/>
              </a:ext>
            </a:extLst>
          </p:cNvPr>
          <p:cNvSpPr txBox="1"/>
          <p:nvPr/>
        </p:nvSpPr>
        <p:spPr>
          <a:xfrm>
            <a:off x="12034044" y="7312025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Osamudiamen Moses Uwaifo</a:t>
            </a:r>
            <a:endParaRPr lang="en-US"/>
          </a:p>
        </p:txBody>
      </p:sp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7437EECD-2662-4322-B96E-2C21DE260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503" y="789584"/>
            <a:ext cx="21965451" cy="122834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E58DD35-E1AE-438F-960A-6AA6F52985D3}"/>
              </a:ext>
            </a:extLst>
          </p:cNvPr>
          <p:cNvSpPr txBox="1"/>
          <p:nvPr/>
        </p:nvSpPr>
        <p:spPr>
          <a:xfrm>
            <a:off x="2040820" y="13685486"/>
            <a:ext cx="190383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+mn-lt"/>
                <a:cs typeface="+mn-lt"/>
                <a:hlinkClick r:id="rId3"/>
              </a:rPr>
              <a:t>https://www.eventbrite.co.uk/e/4th-research-conference-for-ma-students-and-recent-ma-graduates-tickets-74410386469?utm_term=eventurl_text</a:t>
            </a:r>
            <a:endParaRPr lang="en-US"/>
          </a:p>
          <a:p>
            <a:pPr algn="l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9590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7444" y="1216025"/>
            <a:ext cx="24307800" cy="14188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 dirty="0"/>
              <a:t>References (1)</a:t>
            </a:r>
            <a:endParaRPr lang="en-GB" sz="4400" b="1" dirty="0">
              <a:cs typeface="Calibri"/>
            </a:endParaRPr>
          </a:p>
          <a:p>
            <a:r>
              <a:rPr lang="en-GB" sz="4400" dirty="0" err="1">
                <a:ea typeface="+mn-lt"/>
                <a:cs typeface="+mn-lt"/>
              </a:rPr>
              <a:t>Gheaus</a:t>
            </a:r>
            <a:r>
              <a:rPr lang="en-GB" sz="4400" dirty="0">
                <a:ea typeface="+mn-lt"/>
                <a:cs typeface="+mn-lt"/>
              </a:rPr>
              <a:t>, A. and </a:t>
            </a:r>
            <a:r>
              <a:rPr lang="en-GB" sz="4400" dirty="0" err="1">
                <a:ea typeface="+mn-lt"/>
                <a:cs typeface="+mn-lt"/>
              </a:rPr>
              <a:t>Robeyns</a:t>
            </a:r>
            <a:r>
              <a:rPr lang="en-GB" sz="4400" dirty="0">
                <a:ea typeface="+mn-lt"/>
                <a:cs typeface="+mn-lt"/>
              </a:rPr>
              <a:t>, I. (2011) 'Equality-Promoting Parental Leave,' </a:t>
            </a:r>
            <a:r>
              <a:rPr lang="en-GB" sz="4400" i="1" dirty="0">
                <a:ea typeface="+mn-lt"/>
                <a:cs typeface="+mn-lt"/>
              </a:rPr>
              <a:t>Journal of Social Philosophy, </a:t>
            </a:r>
            <a:r>
              <a:rPr lang="en-GB" sz="4400" dirty="0">
                <a:ea typeface="+mn-lt"/>
                <a:cs typeface="+mn-lt"/>
              </a:rPr>
              <a:t>42(2), pp.173-191.</a:t>
            </a:r>
          </a:p>
          <a:p>
            <a:r>
              <a:rPr lang="en-GB" sz="4400" dirty="0" err="1">
                <a:ea typeface="+mn-lt"/>
                <a:cs typeface="+mn-lt"/>
              </a:rPr>
              <a:t>Javornik</a:t>
            </a:r>
            <a:r>
              <a:rPr lang="en-GB" sz="4400" dirty="0">
                <a:ea typeface="+mn-lt"/>
                <a:cs typeface="+mn-lt"/>
              </a:rPr>
              <a:t>, J. and Oliver, L. (2019 ) 'Converting shared parental leave into shared parenting: the role of employers and use of litigation by employees in the UK.' </a:t>
            </a:r>
            <a:r>
              <a:rPr lang="en-GB" sz="4400" dirty="0" err="1">
                <a:ea typeface="+mn-lt"/>
                <a:cs typeface="+mn-lt"/>
              </a:rPr>
              <a:t>InYerkes</a:t>
            </a:r>
            <a:r>
              <a:rPr lang="en-GB" sz="4400" dirty="0">
                <a:ea typeface="+mn-lt"/>
                <a:cs typeface="+mn-lt"/>
              </a:rPr>
              <a:t>, M., </a:t>
            </a:r>
            <a:r>
              <a:rPr lang="en-GB" sz="4400" dirty="0" err="1">
                <a:ea typeface="+mn-lt"/>
                <a:cs typeface="+mn-lt"/>
              </a:rPr>
              <a:t>Javornik</a:t>
            </a:r>
            <a:r>
              <a:rPr lang="en-GB" sz="4400" dirty="0">
                <a:ea typeface="+mn-lt"/>
                <a:cs typeface="+mn-lt"/>
              </a:rPr>
              <a:t>, J. and </a:t>
            </a:r>
            <a:r>
              <a:rPr lang="en-GB" sz="4400" dirty="0" err="1">
                <a:ea typeface="+mn-lt"/>
                <a:cs typeface="+mn-lt"/>
              </a:rPr>
              <a:t>Kurowska</a:t>
            </a:r>
            <a:r>
              <a:rPr lang="en-GB" sz="4400" dirty="0">
                <a:ea typeface="+mn-lt"/>
                <a:cs typeface="+mn-lt"/>
              </a:rPr>
              <a:t>, A. (2019) </a:t>
            </a:r>
            <a:r>
              <a:rPr lang="en-GB" sz="4400" i="1" dirty="0">
                <a:ea typeface="+mn-lt"/>
                <a:cs typeface="+mn-lt"/>
              </a:rPr>
              <a:t>Social Policy and Capability Approach. Concept Measurements and Application. </a:t>
            </a:r>
            <a:r>
              <a:rPr lang="en-GB" sz="4400" dirty="0">
                <a:ea typeface="+mn-lt"/>
                <a:cs typeface="+mn-lt"/>
              </a:rPr>
              <a:t> Bristol University Press &amp; Chicago University Press.  pp.52-56.</a:t>
            </a:r>
            <a:endParaRPr lang="en-GB">
              <a:cs typeface="Calibri"/>
            </a:endParaRPr>
          </a:p>
          <a:p>
            <a:r>
              <a:rPr lang="en-GB" sz="4400" dirty="0">
                <a:ea typeface="+mn-lt"/>
                <a:cs typeface="+mn-lt"/>
              </a:rPr>
              <a:t>Kaufman, G. (2017) 'Barriers to equality: Why British fathers do not use parental leave,' </a:t>
            </a:r>
            <a:r>
              <a:rPr lang="en-GB" sz="4400" i="1" dirty="0">
                <a:ea typeface="+mn-lt"/>
                <a:cs typeface="+mn-lt"/>
              </a:rPr>
              <a:t>Community, Work and Family, </a:t>
            </a:r>
            <a:r>
              <a:rPr lang="en-GB" sz="4400" dirty="0">
                <a:ea typeface="+mn-lt"/>
                <a:cs typeface="+mn-lt"/>
              </a:rPr>
              <a:t>pp.1-16. </a:t>
            </a:r>
          </a:p>
          <a:p>
            <a:r>
              <a:rPr lang="en-GB" sz="4400" dirty="0">
                <a:ea typeface="+mn-lt"/>
                <a:cs typeface="+mn-lt"/>
              </a:rPr>
              <a:t>Lloyd, E. (2015) 'Early childhood education and care policy in England under the Coalition Government,' </a:t>
            </a:r>
            <a:r>
              <a:rPr lang="en-GB" sz="4400" i="1" dirty="0">
                <a:ea typeface="+mn-lt"/>
                <a:cs typeface="+mn-lt"/>
              </a:rPr>
              <a:t>London Review of Education, </a:t>
            </a:r>
            <a:r>
              <a:rPr lang="en-GB" sz="4400" dirty="0">
                <a:ea typeface="+mn-lt"/>
                <a:cs typeface="+mn-lt"/>
              </a:rPr>
              <a:t>13(2), pp. 144-156.</a:t>
            </a:r>
          </a:p>
          <a:p>
            <a:r>
              <a:rPr lang="en-GB" sz="4400" dirty="0">
                <a:ea typeface="+mn-lt"/>
                <a:cs typeface="+mn-lt"/>
              </a:rPr>
              <a:t>Moss, P. and O'Brien, M. (2019) 'United Kingdom: leave policy and an attempt to take a new path,' in Moss, P., </a:t>
            </a:r>
            <a:r>
              <a:rPr lang="en-GB" sz="4400" dirty="0" err="1">
                <a:ea typeface="+mn-lt"/>
                <a:cs typeface="+mn-lt"/>
              </a:rPr>
              <a:t>Duvander</a:t>
            </a:r>
            <a:r>
              <a:rPr lang="en-GB" sz="4400" dirty="0">
                <a:ea typeface="+mn-lt"/>
                <a:cs typeface="+mn-lt"/>
              </a:rPr>
              <a:t>, A.Z. and Koslowski, A. (Eds.) (2019)</a:t>
            </a:r>
            <a:r>
              <a:rPr lang="en-GB" sz="4400" i="1" dirty="0">
                <a:ea typeface="+mn-lt"/>
                <a:cs typeface="+mn-lt"/>
              </a:rPr>
              <a:t> Parental leave and Beyond: recent developments, current issues and future directions. </a:t>
            </a:r>
            <a:r>
              <a:rPr lang="en-GB" sz="4400" dirty="0">
                <a:ea typeface="+mn-lt"/>
                <a:cs typeface="+mn-lt"/>
              </a:rPr>
              <a:t> Bristol: Policy Press, pp.57-73.   E-book: </a:t>
            </a:r>
            <a:r>
              <a:rPr lang="en-GB" sz="4400" dirty="0">
                <a:ea typeface="+mn-lt"/>
                <a:cs typeface="+mn-lt"/>
                <a:hlinkClick r:id="rId2"/>
              </a:rPr>
              <a:t>https://ebookcentral.proquest.com/lib/uel/detail.action?docID=5748657</a:t>
            </a:r>
            <a:r>
              <a:rPr lang="en-GB" sz="4400" dirty="0">
                <a:ea typeface="+mn-lt"/>
                <a:cs typeface="+mn-lt"/>
              </a:rPr>
              <a:t>    Available through the UEL. </a:t>
            </a:r>
          </a:p>
          <a:p>
            <a:r>
              <a:rPr lang="en-GB" sz="4400" dirty="0" err="1">
                <a:ea typeface="+mn-lt"/>
                <a:cs typeface="+mn-lt"/>
              </a:rPr>
              <a:t>Robeyns</a:t>
            </a:r>
            <a:r>
              <a:rPr lang="en-GB" sz="4400" dirty="0">
                <a:ea typeface="+mn-lt"/>
                <a:cs typeface="+mn-lt"/>
              </a:rPr>
              <a:t>, I. (2006) 'Three models of education: rights, capabilities and human capital,' in </a:t>
            </a:r>
            <a:r>
              <a:rPr lang="en-GB" sz="4400" i="1" dirty="0">
                <a:ea typeface="+mn-lt"/>
                <a:cs typeface="+mn-lt"/>
              </a:rPr>
              <a:t>Theory and Research in Education, </a:t>
            </a:r>
            <a:r>
              <a:rPr lang="en-GB" sz="4400" dirty="0">
                <a:ea typeface="+mn-lt"/>
                <a:cs typeface="+mn-lt"/>
              </a:rPr>
              <a:t>4(1), pp.69-84. </a:t>
            </a:r>
          </a:p>
          <a:p>
            <a:endParaRPr lang="en-GB" sz="4400" dirty="0">
              <a:cs typeface="Calibri"/>
            </a:endParaRPr>
          </a:p>
          <a:p>
            <a:endParaRPr lang="en-GB" sz="4400" i="1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123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7444" y="1216025"/>
            <a:ext cx="24307800" cy="101258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 dirty="0"/>
              <a:t>References (2)</a:t>
            </a:r>
            <a:endParaRPr lang="en-GB" sz="4400" b="1" dirty="0">
              <a:cs typeface="Calibri"/>
            </a:endParaRPr>
          </a:p>
          <a:p>
            <a:endParaRPr lang="en-GB" sz="4400" dirty="0">
              <a:ea typeface="+mn-lt"/>
              <a:cs typeface="+mn-lt"/>
            </a:endParaRPr>
          </a:p>
          <a:p>
            <a:r>
              <a:rPr lang="en-GB" sz="4400" dirty="0">
                <a:ea typeface="+mn-lt"/>
                <a:cs typeface="+mn-lt"/>
              </a:rPr>
              <a:t>Sen, A. (1999) </a:t>
            </a:r>
            <a:r>
              <a:rPr lang="en-GB" sz="4400" i="1" dirty="0">
                <a:ea typeface="+mn-lt"/>
                <a:cs typeface="+mn-lt"/>
              </a:rPr>
              <a:t>Development as Freedom.</a:t>
            </a:r>
            <a:r>
              <a:rPr lang="en-GB" sz="4400" dirty="0">
                <a:ea typeface="+mn-lt"/>
                <a:cs typeface="+mn-lt"/>
              </a:rPr>
              <a:t> New York: Knopf.</a:t>
            </a:r>
          </a:p>
          <a:p>
            <a:r>
              <a:rPr lang="en-GB" sz="4400" dirty="0">
                <a:ea typeface="+mn-lt"/>
                <a:cs typeface="+mn-lt"/>
              </a:rPr>
              <a:t>Stevens, K. B. (2015) </a:t>
            </a:r>
            <a:r>
              <a:rPr lang="en-GB" sz="4400" i="1" dirty="0">
                <a:ea typeface="+mn-lt"/>
                <a:cs typeface="+mn-lt"/>
              </a:rPr>
              <a:t>‘Path dependency’ in early childhood policy: What it is and why it matters  </a:t>
            </a:r>
            <a:endParaRPr lang="en-GB" sz="4400" dirty="0">
              <a:ea typeface="+mn-lt"/>
              <a:cs typeface="+mn-lt"/>
            </a:endParaRPr>
          </a:p>
          <a:p>
            <a:r>
              <a:rPr lang="en-GB" sz="4400" dirty="0">
                <a:cs typeface="Calibri"/>
              </a:rPr>
              <a:t> </a:t>
            </a:r>
            <a:r>
              <a:rPr lang="en-GB" sz="4400" dirty="0">
                <a:cs typeface="Calibri"/>
                <a:hlinkClick r:id="rId2"/>
              </a:rPr>
              <a:t>https://www.aei.org/education/path-dependency-in-early-childhood-policy-what-it-is-and-why-it-matters/</a:t>
            </a:r>
            <a:r>
              <a:rPr lang="en-GB" sz="4400" dirty="0">
                <a:cs typeface="Calibri"/>
              </a:rPr>
              <a:t> Accessed: 17 October 2019. </a:t>
            </a:r>
            <a:br>
              <a:rPr lang="en-GB" sz="4400" dirty="0">
                <a:cs typeface="Calibri"/>
              </a:rPr>
            </a:br>
            <a:r>
              <a:rPr lang="en-GB" sz="4400" dirty="0"/>
              <a:t>Weldon-Johns, M. (2015)  ‘From modern workplaces to modern families – re-envisioning the work-family conflict’ </a:t>
            </a:r>
            <a:r>
              <a:rPr lang="en-GB" sz="4400" i="1" dirty="0"/>
              <a:t>Journal of Social Welfare and Family Law, </a:t>
            </a:r>
            <a:r>
              <a:rPr lang="en-GB" sz="4400" dirty="0"/>
              <a:t>37(4), pp.305-415. </a:t>
            </a:r>
            <a:endParaRPr lang="en-GB" sz="4400">
              <a:cs typeface="Calibri"/>
            </a:endParaRPr>
          </a:p>
          <a:p>
            <a:r>
              <a:rPr lang="en-GB" sz="4400" dirty="0"/>
              <a:t>Verd, J. M.  &amp; López, M. 'The Rewards of a Qualitative Approach to Life-Course Research. The Example of the Effects of Social Protection Policies on Career Paths'  </a:t>
            </a:r>
            <a:r>
              <a:rPr lang="en-GB" sz="4400" i="1" dirty="0"/>
              <a:t>Forum: Qualitative Social Research</a:t>
            </a:r>
            <a:r>
              <a:rPr lang="en-GB" sz="4400" dirty="0"/>
              <a:t>, 12(3), pp </a:t>
            </a:r>
            <a:endParaRPr lang="en-GB" sz="4400">
              <a:ea typeface="+mn-lt"/>
              <a:cs typeface="+mn-lt"/>
            </a:endParaRPr>
          </a:p>
          <a:p>
            <a:r>
              <a:rPr lang="en-GB" sz="4400" dirty="0">
                <a:ea typeface="+mn-lt"/>
                <a:cs typeface="+mn-lt"/>
              </a:rPr>
              <a:t>Available at:  </a:t>
            </a:r>
            <a:r>
              <a:rPr lang="en-GB" sz="4400" dirty="0">
                <a:ea typeface="+mn-lt"/>
                <a:cs typeface="+mn-lt"/>
                <a:hlinkClick r:id="rId3"/>
              </a:rPr>
              <a:t>http://www.qualitative-research.net/index.php/fqs/rt/printerFriendly/1753/3259</a:t>
            </a:r>
            <a:r>
              <a:rPr lang="en-GB" sz="4400" dirty="0">
                <a:ea typeface="+mn-lt"/>
                <a:cs typeface="+mn-lt"/>
              </a:rPr>
              <a:t>.   Accessed: 17 October 2019. </a:t>
            </a:r>
          </a:p>
          <a:p>
            <a:endParaRPr lang="en-GB" sz="4400" dirty="0">
              <a:cs typeface="Calibri"/>
            </a:endParaRPr>
          </a:p>
          <a:p>
            <a:endParaRPr lang="en-GB" sz="4400" i="1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892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47F1714C-9726-4F3D-924D-0F138637F495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2B1D1926A356574EBEDFCDA15EEB4052" ma:contentTypeVersion="8" ma:contentTypeDescription="Upload an image." ma:contentTypeScope="" ma:versionID="20a838b626d0cf43765020a5736f7711">
  <xsd:schema xmlns:xsd="http://www.w3.org/2001/XMLSchema" xmlns:xs="http://www.w3.org/2001/XMLSchema" xmlns:p="http://schemas.microsoft.com/office/2006/metadata/properties" xmlns:ns1="http://schemas.microsoft.com/sharepoint/v3" xmlns:ns2="47F1714C-9726-4F3D-924D-0F138637F495" xmlns:ns3="http://schemas.microsoft.com/sharepoint/v3/fields" xmlns:ns4="49c4b1f1-679b-4f3e-96c4-56513ef36c36" xmlns:ns5="47f1714c-9726-4f3d-924d-0f138637f495" targetNamespace="http://schemas.microsoft.com/office/2006/metadata/properties" ma:root="true" ma:fieldsID="e8e0a3d3a8366f7b3c8f682b8d3f4305" ns1:_="" ns2:_="" ns3:_="" ns4:_="" ns5:_="">
    <xsd:import namespace="http://schemas.microsoft.com/sharepoint/v3"/>
    <xsd:import namespace="47F1714C-9726-4F3D-924D-0F138637F495"/>
    <xsd:import namespace="http://schemas.microsoft.com/sharepoint/v3/fields"/>
    <xsd:import namespace="49c4b1f1-679b-4f3e-96c4-56513ef36c36"/>
    <xsd:import namespace="47f1714c-9726-4f3d-924d-0f138637f495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SharedWithUsers" minOccurs="0"/>
                <xsd:element ref="ns4:SharedWithDetails" minOccurs="0"/>
                <xsd:element ref="ns5:MediaServiceMetadata" minOccurs="0"/>
                <xsd:element ref="ns5:MediaServiceFastMetadata" minOccurs="0"/>
                <xsd:element ref="ns5:MediaServiceDateTaken" minOccurs="0"/>
                <xsd:element ref="ns5:MediaServiceAutoTags" minOccurs="0"/>
                <xsd:element ref="ns5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1714C-9726-4F3D-924D-0F138637F495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4b1f1-679b-4f3e-96c4-56513ef36c36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1714c-9726-4f3d-924d-0f138637f4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3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525E7E-2D5A-48F6-B15F-18765A1C01B8}">
  <ds:schemaRefs>
    <ds:schemaRef ds:uri="49c4b1f1-679b-4f3e-96c4-56513ef36c36"/>
    <ds:schemaRef ds:uri="http://schemas.microsoft.com/office/2006/metadata/properties"/>
    <ds:schemaRef ds:uri="http://purl.org/dc/terms/"/>
    <ds:schemaRef ds:uri="http://schemas.microsoft.com/sharepoint/v3"/>
    <ds:schemaRef ds:uri="http://schemas.microsoft.com/office/2006/documentManagement/types"/>
    <ds:schemaRef ds:uri="http://schemas.microsoft.com/sharepoint/v3/fields"/>
    <ds:schemaRef ds:uri="47F1714C-9726-4F3D-924D-0F138637F495"/>
    <ds:schemaRef ds:uri="http://purl.org/dc/elements/1.1/"/>
    <ds:schemaRef ds:uri="http://schemas.microsoft.com/office/infopath/2007/PartnerControls"/>
    <ds:schemaRef ds:uri="47f1714c-9726-4f3d-924d-0f138637f495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96BD842-24F3-4135-A2E4-FBC559F96F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9F8D64-AEB4-4B96-87DD-D5B7D5EE9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7F1714C-9726-4F3D-924D-0F138637F495"/>
    <ds:schemaRef ds:uri="http://schemas.microsoft.com/sharepoint/v3/fields"/>
    <ds:schemaRef ds:uri="49c4b1f1-679b-4f3e-96c4-56513ef36c36"/>
    <ds:schemaRef ds:uri="47f1714c-9726-4f3d-924d-0f138637f4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</TotalTime>
  <Words>1569</Words>
  <Application>Microsoft Office PowerPoint</Application>
  <PresentationFormat>Custom</PresentationFormat>
  <Paragraphs>320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Learning outcomes for today  </vt:lpstr>
      <vt:lpstr>PowerPoint Presentation</vt:lpstr>
      <vt:lpstr>Recap – Structure for critical reflection</vt:lpstr>
      <vt:lpstr>PowerPoint Presentation</vt:lpstr>
      <vt:lpstr>PowerPoint Presentation</vt:lpstr>
      <vt:lpstr>Before we engage with theory/research</vt:lpstr>
      <vt:lpstr>Capability theory</vt:lpstr>
      <vt:lpstr>PowerPoint Presentation</vt:lpstr>
      <vt:lpstr>PowerPoint Presentation</vt:lpstr>
      <vt:lpstr>Workshop – functionings and capabilities. Work through an example – the functioning is 'Caring for Children'   </vt:lpstr>
      <vt:lpstr>PowerPoint Presentation</vt:lpstr>
      <vt:lpstr>PowerPoint Presentation</vt:lpstr>
      <vt:lpstr>Applying the capability approach to the analysis of parental leave policies</vt:lpstr>
      <vt:lpstr>Children and Families Act 2014 – shared parental leave</vt:lpstr>
      <vt:lpstr>Children and Families Act 2014 – other work family policies</vt:lpstr>
      <vt:lpstr>Policies that pre – dated 2014 but are still ongoing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the Fatherhood Institute Campaigning for Change?</vt:lpstr>
      <vt:lpstr> parental leave policies – alternative approaches</vt:lpstr>
      <vt:lpstr>How could parental leave policies change in the future?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</dc:creator>
  <cp:lastModifiedBy>Jenny</cp:lastModifiedBy>
  <cp:revision>1636</cp:revision>
  <dcterms:created xsi:type="dcterms:W3CDTF">2018-09-06T16:46:50Z</dcterms:created>
  <dcterms:modified xsi:type="dcterms:W3CDTF">2019-10-18T10:58:48Z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0x0101009148F5A04DDD49CBA7127AADA5FB792B00AADE34325A8B49CDA8BB4DB53328F214002B1D1926A356574EBEDFCDA15EEB4052</vt:lpwstr>
  </property>
</Properties>
</file>